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59" r:id="rId5"/>
    <p:sldId id="279" r:id="rId6"/>
    <p:sldId id="280" r:id="rId7"/>
    <p:sldId id="260" r:id="rId8"/>
    <p:sldId id="261" r:id="rId9"/>
    <p:sldId id="262" r:id="rId10"/>
    <p:sldId id="263" r:id="rId11"/>
    <p:sldId id="272" r:id="rId12"/>
    <p:sldId id="273" r:id="rId13"/>
    <p:sldId id="274" r:id="rId14"/>
    <p:sldId id="275" r:id="rId15"/>
    <p:sldId id="276" r:id="rId16"/>
    <p:sldId id="277" r:id="rId17"/>
    <p:sldId id="264" r:id="rId18"/>
    <p:sldId id="265" r:id="rId19"/>
    <p:sldId id="266" r:id="rId20"/>
    <p:sldId id="267" r:id="rId21"/>
    <p:sldId id="270" r:id="rId22"/>
    <p:sldId id="271" r:id="rId23"/>
    <p:sldId id="278" r:id="rId24"/>
    <p:sldId id="268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13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13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EBEB87-8B44-4FFB-8206-EFBC5260D24D}" type="doc">
      <dgm:prSet loTypeId="urn:microsoft.com/office/officeart/2016/7/layout/VerticalSolidActionLis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B43A215-82E9-4955-8B35-D3AC114DA642}">
      <dgm:prSet/>
      <dgm:spPr/>
      <dgm:t>
        <a:bodyPr/>
        <a:lstStyle/>
        <a:p>
          <a:r>
            <a:rPr lang="en-US"/>
            <a:t>Understand</a:t>
          </a:r>
        </a:p>
      </dgm:t>
    </dgm:pt>
    <dgm:pt modelId="{B0759F29-092B-43EA-BB25-A5638810A32F}" type="parTrans" cxnId="{8C408720-385E-46AC-BE74-34FAE361FC85}">
      <dgm:prSet/>
      <dgm:spPr/>
      <dgm:t>
        <a:bodyPr/>
        <a:lstStyle/>
        <a:p>
          <a:endParaRPr lang="en-US"/>
        </a:p>
      </dgm:t>
    </dgm:pt>
    <dgm:pt modelId="{6553CC50-66D4-4F12-9672-C57E8A06044E}" type="sibTrans" cxnId="{8C408720-385E-46AC-BE74-34FAE361FC85}">
      <dgm:prSet/>
      <dgm:spPr/>
      <dgm:t>
        <a:bodyPr/>
        <a:lstStyle/>
        <a:p>
          <a:endParaRPr lang="en-US"/>
        </a:p>
      </dgm:t>
    </dgm:pt>
    <dgm:pt modelId="{53AF9DBA-D855-4150-B2AF-A4332650C898}">
      <dgm:prSet/>
      <dgm:spPr/>
      <dgm:t>
        <a:bodyPr/>
        <a:lstStyle/>
        <a:p>
          <a:r>
            <a:rPr lang="en-US"/>
            <a:t>- Understand the challenges of academic dishonesty in high-tech environments.</a:t>
          </a:r>
        </a:p>
      </dgm:t>
    </dgm:pt>
    <dgm:pt modelId="{433EC510-EFC7-47DB-84B2-90A55A47819C}" type="parTrans" cxnId="{C6B74085-031C-46D8-85A4-76299D298070}">
      <dgm:prSet/>
      <dgm:spPr/>
      <dgm:t>
        <a:bodyPr/>
        <a:lstStyle/>
        <a:p>
          <a:endParaRPr lang="en-US"/>
        </a:p>
      </dgm:t>
    </dgm:pt>
    <dgm:pt modelId="{29554CA7-6EBC-47E5-BA57-DC14A55A02E6}" type="sibTrans" cxnId="{C6B74085-031C-46D8-85A4-76299D298070}">
      <dgm:prSet/>
      <dgm:spPr/>
      <dgm:t>
        <a:bodyPr/>
        <a:lstStyle/>
        <a:p>
          <a:endParaRPr lang="en-US"/>
        </a:p>
      </dgm:t>
    </dgm:pt>
    <dgm:pt modelId="{D358F4AF-5D4C-424A-9202-9940553C80A0}">
      <dgm:prSet/>
      <dgm:spPr/>
      <dgm:t>
        <a:bodyPr/>
        <a:lstStyle/>
        <a:p>
          <a:r>
            <a:rPr lang="en-US"/>
            <a:t>Identify</a:t>
          </a:r>
        </a:p>
      </dgm:t>
    </dgm:pt>
    <dgm:pt modelId="{1D15AD63-3C28-45D3-9139-1EF6585BBA82}" type="parTrans" cxnId="{030C5261-69C0-4833-B9F2-0A36829C9E2A}">
      <dgm:prSet/>
      <dgm:spPr/>
      <dgm:t>
        <a:bodyPr/>
        <a:lstStyle/>
        <a:p>
          <a:endParaRPr lang="en-US"/>
        </a:p>
      </dgm:t>
    </dgm:pt>
    <dgm:pt modelId="{FBA965E4-FE11-4B4F-B6FF-35F939D8B03D}" type="sibTrans" cxnId="{030C5261-69C0-4833-B9F2-0A36829C9E2A}">
      <dgm:prSet/>
      <dgm:spPr/>
      <dgm:t>
        <a:bodyPr/>
        <a:lstStyle/>
        <a:p>
          <a:endParaRPr lang="en-US"/>
        </a:p>
      </dgm:t>
    </dgm:pt>
    <dgm:pt modelId="{BC83BF88-ADD8-491F-9BF3-67759D17249C}">
      <dgm:prSet/>
      <dgm:spPr/>
      <dgm:t>
        <a:bodyPr/>
        <a:lstStyle/>
        <a:p>
          <a:r>
            <a:rPr lang="en-US"/>
            <a:t>- Identify strategies to prevent cheating in both classroom and clinical settings.</a:t>
          </a:r>
        </a:p>
      </dgm:t>
    </dgm:pt>
    <dgm:pt modelId="{3A8D6D0A-4613-4E93-B737-9871EF774CD0}" type="parTrans" cxnId="{10A256CD-6E1F-4A4B-BAB6-F186F7A6205A}">
      <dgm:prSet/>
      <dgm:spPr/>
      <dgm:t>
        <a:bodyPr/>
        <a:lstStyle/>
        <a:p>
          <a:endParaRPr lang="en-US"/>
        </a:p>
      </dgm:t>
    </dgm:pt>
    <dgm:pt modelId="{88B38832-1C12-4941-921E-1590BACA2D62}" type="sibTrans" cxnId="{10A256CD-6E1F-4A4B-BAB6-F186F7A6205A}">
      <dgm:prSet/>
      <dgm:spPr/>
      <dgm:t>
        <a:bodyPr/>
        <a:lstStyle/>
        <a:p>
          <a:endParaRPr lang="en-US"/>
        </a:p>
      </dgm:t>
    </dgm:pt>
    <dgm:pt modelId="{81E9CBD9-8883-4545-BA82-78EB9AF23544}">
      <dgm:prSet/>
      <dgm:spPr/>
      <dgm:t>
        <a:bodyPr/>
        <a:lstStyle/>
        <a:p>
          <a:r>
            <a:rPr lang="en-US"/>
            <a:t>Explore</a:t>
          </a:r>
        </a:p>
      </dgm:t>
    </dgm:pt>
    <dgm:pt modelId="{F4665AC6-69EF-4900-B4B8-5EBD82A296D4}" type="parTrans" cxnId="{88C39C99-A017-42E3-92D5-CC8AC449D33B}">
      <dgm:prSet/>
      <dgm:spPr/>
      <dgm:t>
        <a:bodyPr/>
        <a:lstStyle/>
        <a:p>
          <a:endParaRPr lang="en-US"/>
        </a:p>
      </dgm:t>
    </dgm:pt>
    <dgm:pt modelId="{99870D27-AE6B-4031-919B-8AFF2DC31BD1}" type="sibTrans" cxnId="{88C39C99-A017-42E3-92D5-CC8AC449D33B}">
      <dgm:prSet/>
      <dgm:spPr/>
      <dgm:t>
        <a:bodyPr/>
        <a:lstStyle/>
        <a:p>
          <a:endParaRPr lang="en-US"/>
        </a:p>
      </dgm:t>
    </dgm:pt>
    <dgm:pt modelId="{5023894E-A7F8-4106-BCB4-2D98BC6AB0E1}">
      <dgm:prSet/>
      <dgm:spPr/>
      <dgm:t>
        <a:bodyPr/>
        <a:lstStyle/>
        <a:p>
          <a:r>
            <a:rPr lang="en-US"/>
            <a:t>- Explore tools and techniques to uphold academic integrity.</a:t>
          </a:r>
        </a:p>
      </dgm:t>
    </dgm:pt>
    <dgm:pt modelId="{D3BFDCEE-4838-4C18-A1BF-3C8A4AAC4FB8}" type="parTrans" cxnId="{408B5323-59CF-4053-A545-0559F8E9FF29}">
      <dgm:prSet/>
      <dgm:spPr/>
      <dgm:t>
        <a:bodyPr/>
        <a:lstStyle/>
        <a:p>
          <a:endParaRPr lang="en-US"/>
        </a:p>
      </dgm:t>
    </dgm:pt>
    <dgm:pt modelId="{1D4DC79F-6500-4659-A702-588E5C99D108}" type="sibTrans" cxnId="{408B5323-59CF-4053-A545-0559F8E9FF29}">
      <dgm:prSet/>
      <dgm:spPr/>
      <dgm:t>
        <a:bodyPr/>
        <a:lstStyle/>
        <a:p>
          <a:endParaRPr lang="en-US"/>
        </a:p>
      </dgm:t>
    </dgm:pt>
    <dgm:pt modelId="{C791CC95-1409-4B14-B4A1-160CCAEC1EB9}" type="pres">
      <dgm:prSet presAssocID="{F2EBEB87-8B44-4FFB-8206-EFBC5260D24D}" presName="Name0" presStyleCnt="0">
        <dgm:presLayoutVars>
          <dgm:dir/>
          <dgm:animLvl val="lvl"/>
          <dgm:resizeHandles val="exact"/>
        </dgm:presLayoutVars>
      </dgm:prSet>
      <dgm:spPr/>
    </dgm:pt>
    <dgm:pt modelId="{F7217649-BA0C-491C-80E3-B93625B3E43A}" type="pres">
      <dgm:prSet presAssocID="{5B43A215-82E9-4955-8B35-D3AC114DA642}" presName="linNode" presStyleCnt="0"/>
      <dgm:spPr/>
    </dgm:pt>
    <dgm:pt modelId="{48A8F404-EDE8-469A-AF79-053D4F55F4A6}" type="pres">
      <dgm:prSet presAssocID="{5B43A215-82E9-4955-8B35-D3AC114DA642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13363000-EB9D-4654-B28D-8EABE9C1625B}" type="pres">
      <dgm:prSet presAssocID="{5B43A215-82E9-4955-8B35-D3AC114DA642}" presName="descendantText" presStyleLbl="alignAccFollowNode1" presStyleIdx="0" presStyleCnt="3">
        <dgm:presLayoutVars>
          <dgm:bulletEnabled/>
        </dgm:presLayoutVars>
      </dgm:prSet>
      <dgm:spPr/>
    </dgm:pt>
    <dgm:pt modelId="{9A45B4A1-38FC-42A7-AE99-9E88CB45E2F7}" type="pres">
      <dgm:prSet presAssocID="{6553CC50-66D4-4F12-9672-C57E8A06044E}" presName="sp" presStyleCnt="0"/>
      <dgm:spPr/>
    </dgm:pt>
    <dgm:pt modelId="{E739BC10-5377-40F9-8E17-2D372724B073}" type="pres">
      <dgm:prSet presAssocID="{D358F4AF-5D4C-424A-9202-9940553C80A0}" presName="linNode" presStyleCnt="0"/>
      <dgm:spPr/>
    </dgm:pt>
    <dgm:pt modelId="{001CE791-C5B8-4B53-8379-16C820A434C3}" type="pres">
      <dgm:prSet presAssocID="{D358F4AF-5D4C-424A-9202-9940553C80A0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DBC5F406-32FF-46CF-BE20-033AF3EA339A}" type="pres">
      <dgm:prSet presAssocID="{D358F4AF-5D4C-424A-9202-9940553C80A0}" presName="descendantText" presStyleLbl="alignAccFollowNode1" presStyleIdx="1" presStyleCnt="3">
        <dgm:presLayoutVars>
          <dgm:bulletEnabled/>
        </dgm:presLayoutVars>
      </dgm:prSet>
      <dgm:spPr/>
    </dgm:pt>
    <dgm:pt modelId="{01A7D0D2-F8C0-4C4C-BA0E-BA38654012F6}" type="pres">
      <dgm:prSet presAssocID="{FBA965E4-FE11-4B4F-B6FF-35F939D8B03D}" presName="sp" presStyleCnt="0"/>
      <dgm:spPr/>
    </dgm:pt>
    <dgm:pt modelId="{B4CC6E3F-875F-4453-BA88-97192AD267F5}" type="pres">
      <dgm:prSet presAssocID="{81E9CBD9-8883-4545-BA82-78EB9AF23544}" presName="linNode" presStyleCnt="0"/>
      <dgm:spPr/>
    </dgm:pt>
    <dgm:pt modelId="{38E482D1-9FB1-4DA0-A40E-4C4831F2170D}" type="pres">
      <dgm:prSet presAssocID="{81E9CBD9-8883-4545-BA82-78EB9AF23544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A74FADFF-D0FB-46A9-A904-9B96DEB96F85}" type="pres">
      <dgm:prSet presAssocID="{81E9CBD9-8883-4545-BA82-78EB9AF23544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E4A6FA02-3221-40C0-AF1A-172AAA4D3C40}" type="presOf" srcId="{BC83BF88-ADD8-491F-9BF3-67759D17249C}" destId="{DBC5F406-32FF-46CF-BE20-033AF3EA339A}" srcOrd="0" destOrd="0" presId="urn:microsoft.com/office/officeart/2016/7/layout/VerticalSolidActionList"/>
    <dgm:cxn modelId="{8C408720-385E-46AC-BE74-34FAE361FC85}" srcId="{F2EBEB87-8B44-4FFB-8206-EFBC5260D24D}" destId="{5B43A215-82E9-4955-8B35-D3AC114DA642}" srcOrd="0" destOrd="0" parTransId="{B0759F29-092B-43EA-BB25-A5638810A32F}" sibTransId="{6553CC50-66D4-4F12-9672-C57E8A06044E}"/>
    <dgm:cxn modelId="{408B5323-59CF-4053-A545-0559F8E9FF29}" srcId="{81E9CBD9-8883-4545-BA82-78EB9AF23544}" destId="{5023894E-A7F8-4106-BCB4-2D98BC6AB0E1}" srcOrd="0" destOrd="0" parTransId="{D3BFDCEE-4838-4C18-A1BF-3C8A4AAC4FB8}" sibTransId="{1D4DC79F-6500-4659-A702-588E5C99D108}"/>
    <dgm:cxn modelId="{D6DF9660-B2D8-48F6-B9A4-ABCF559BB2A3}" type="presOf" srcId="{53AF9DBA-D855-4150-B2AF-A4332650C898}" destId="{13363000-EB9D-4654-B28D-8EABE9C1625B}" srcOrd="0" destOrd="0" presId="urn:microsoft.com/office/officeart/2016/7/layout/VerticalSolidActionList"/>
    <dgm:cxn modelId="{030C5261-69C0-4833-B9F2-0A36829C9E2A}" srcId="{F2EBEB87-8B44-4FFB-8206-EFBC5260D24D}" destId="{D358F4AF-5D4C-424A-9202-9940553C80A0}" srcOrd="1" destOrd="0" parTransId="{1D15AD63-3C28-45D3-9139-1EF6585BBA82}" sibTransId="{FBA965E4-FE11-4B4F-B6FF-35F939D8B03D}"/>
    <dgm:cxn modelId="{0D144872-E312-4706-B0A6-9FD96A2004FE}" type="presOf" srcId="{F2EBEB87-8B44-4FFB-8206-EFBC5260D24D}" destId="{C791CC95-1409-4B14-B4A1-160CCAEC1EB9}" srcOrd="0" destOrd="0" presId="urn:microsoft.com/office/officeart/2016/7/layout/VerticalSolidActionList"/>
    <dgm:cxn modelId="{9626A677-62E0-4A15-AEFA-ABC79729C641}" type="presOf" srcId="{5023894E-A7F8-4106-BCB4-2D98BC6AB0E1}" destId="{A74FADFF-D0FB-46A9-A904-9B96DEB96F85}" srcOrd="0" destOrd="0" presId="urn:microsoft.com/office/officeart/2016/7/layout/VerticalSolidActionList"/>
    <dgm:cxn modelId="{BC46B684-976B-409A-BD4F-7351C6B2305D}" type="presOf" srcId="{D358F4AF-5D4C-424A-9202-9940553C80A0}" destId="{001CE791-C5B8-4B53-8379-16C820A434C3}" srcOrd="0" destOrd="0" presId="urn:microsoft.com/office/officeart/2016/7/layout/VerticalSolidActionList"/>
    <dgm:cxn modelId="{C6B74085-031C-46D8-85A4-76299D298070}" srcId="{5B43A215-82E9-4955-8B35-D3AC114DA642}" destId="{53AF9DBA-D855-4150-B2AF-A4332650C898}" srcOrd="0" destOrd="0" parTransId="{433EC510-EFC7-47DB-84B2-90A55A47819C}" sibTransId="{29554CA7-6EBC-47E5-BA57-DC14A55A02E6}"/>
    <dgm:cxn modelId="{88C39C99-A017-42E3-92D5-CC8AC449D33B}" srcId="{F2EBEB87-8B44-4FFB-8206-EFBC5260D24D}" destId="{81E9CBD9-8883-4545-BA82-78EB9AF23544}" srcOrd="2" destOrd="0" parTransId="{F4665AC6-69EF-4900-B4B8-5EBD82A296D4}" sibTransId="{99870D27-AE6B-4031-919B-8AFF2DC31BD1}"/>
    <dgm:cxn modelId="{982926B3-052E-4132-8282-A0A5C03D35C4}" type="presOf" srcId="{5B43A215-82E9-4955-8B35-D3AC114DA642}" destId="{48A8F404-EDE8-469A-AF79-053D4F55F4A6}" srcOrd="0" destOrd="0" presId="urn:microsoft.com/office/officeart/2016/7/layout/VerticalSolidActionList"/>
    <dgm:cxn modelId="{10A256CD-6E1F-4A4B-BAB6-F186F7A6205A}" srcId="{D358F4AF-5D4C-424A-9202-9940553C80A0}" destId="{BC83BF88-ADD8-491F-9BF3-67759D17249C}" srcOrd="0" destOrd="0" parTransId="{3A8D6D0A-4613-4E93-B737-9871EF774CD0}" sibTransId="{88B38832-1C12-4941-921E-1590BACA2D62}"/>
    <dgm:cxn modelId="{904AD9D8-7A74-47B0-B9B9-AC7995E496D0}" type="presOf" srcId="{81E9CBD9-8883-4545-BA82-78EB9AF23544}" destId="{38E482D1-9FB1-4DA0-A40E-4C4831F2170D}" srcOrd="0" destOrd="0" presId="urn:microsoft.com/office/officeart/2016/7/layout/VerticalSolidActionList"/>
    <dgm:cxn modelId="{AE228BAE-ECF0-4DF5-8D03-68FF18369BAF}" type="presParOf" srcId="{C791CC95-1409-4B14-B4A1-160CCAEC1EB9}" destId="{F7217649-BA0C-491C-80E3-B93625B3E43A}" srcOrd="0" destOrd="0" presId="urn:microsoft.com/office/officeart/2016/7/layout/VerticalSolidActionList"/>
    <dgm:cxn modelId="{26B95335-46C9-4875-B954-B2A30ECED687}" type="presParOf" srcId="{F7217649-BA0C-491C-80E3-B93625B3E43A}" destId="{48A8F404-EDE8-469A-AF79-053D4F55F4A6}" srcOrd="0" destOrd="0" presId="urn:microsoft.com/office/officeart/2016/7/layout/VerticalSolidActionList"/>
    <dgm:cxn modelId="{13E5A6AF-C1CD-445F-A38A-778D455323AF}" type="presParOf" srcId="{F7217649-BA0C-491C-80E3-B93625B3E43A}" destId="{13363000-EB9D-4654-B28D-8EABE9C1625B}" srcOrd="1" destOrd="0" presId="urn:microsoft.com/office/officeart/2016/7/layout/VerticalSolidActionList"/>
    <dgm:cxn modelId="{698DD056-A2D3-4ED5-9139-893FB9913193}" type="presParOf" srcId="{C791CC95-1409-4B14-B4A1-160CCAEC1EB9}" destId="{9A45B4A1-38FC-42A7-AE99-9E88CB45E2F7}" srcOrd="1" destOrd="0" presId="urn:microsoft.com/office/officeart/2016/7/layout/VerticalSolidActionList"/>
    <dgm:cxn modelId="{6735323D-BB64-45D9-8781-3A12AAC7A85A}" type="presParOf" srcId="{C791CC95-1409-4B14-B4A1-160CCAEC1EB9}" destId="{E739BC10-5377-40F9-8E17-2D372724B073}" srcOrd="2" destOrd="0" presId="urn:microsoft.com/office/officeart/2016/7/layout/VerticalSolidActionList"/>
    <dgm:cxn modelId="{5FD60F10-17D5-4500-8806-98FFA1CB1DA7}" type="presParOf" srcId="{E739BC10-5377-40F9-8E17-2D372724B073}" destId="{001CE791-C5B8-4B53-8379-16C820A434C3}" srcOrd="0" destOrd="0" presId="urn:microsoft.com/office/officeart/2016/7/layout/VerticalSolidActionList"/>
    <dgm:cxn modelId="{F81F5B1E-E6D4-48D6-945F-02245781D43A}" type="presParOf" srcId="{E739BC10-5377-40F9-8E17-2D372724B073}" destId="{DBC5F406-32FF-46CF-BE20-033AF3EA339A}" srcOrd="1" destOrd="0" presId="urn:microsoft.com/office/officeart/2016/7/layout/VerticalSolidActionList"/>
    <dgm:cxn modelId="{B5A3603A-F8A4-4310-A176-9036ECCB1ADC}" type="presParOf" srcId="{C791CC95-1409-4B14-B4A1-160CCAEC1EB9}" destId="{01A7D0D2-F8C0-4C4C-BA0E-BA38654012F6}" srcOrd="3" destOrd="0" presId="urn:microsoft.com/office/officeart/2016/7/layout/VerticalSolidActionList"/>
    <dgm:cxn modelId="{C04A7224-C536-43F0-845C-CFCB8C20F6CF}" type="presParOf" srcId="{C791CC95-1409-4B14-B4A1-160CCAEC1EB9}" destId="{B4CC6E3F-875F-4453-BA88-97192AD267F5}" srcOrd="4" destOrd="0" presId="urn:microsoft.com/office/officeart/2016/7/layout/VerticalSolidActionList"/>
    <dgm:cxn modelId="{9FC32E2C-AEC1-42BB-A4DC-84A7767123B4}" type="presParOf" srcId="{B4CC6E3F-875F-4453-BA88-97192AD267F5}" destId="{38E482D1-9FB1-4DA0-A40E-4C4831F2170D}" srcOrd="0" destOrd="0" presId="urn:microsoft.com/office/officeart/2016/7/layout/VerticalSolidActionList"/>
    <dgm:cxn modelId="{D333E114-5861-4B30-8472-F40AFBB22124}" type="presParOf" srcId="{B4CC6E3F-875F-4453-BA88-97192AD267F5}" destId="{A74FADFF-D0FB-46A9-A904-9B96DEB96F85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87B4728-40D1-415E-ADA2-7931D33720EA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DEC905-43FF-4381-A064-E3345CE8717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aseline="0"/>
            <a:t>Student is taking an online exam via recorded proctored exam.</a:t>
          </a:r>
          <a:endParaRPr lang="en-US"/>
        </a:p>
      </dgm:t>
    </dgm:pt>
    <dgm:pt modelId="{7415948F-BF0C-4076-9A8F-BEED6C9DEE23}" type="parTrans" cxnId="{14B5E012-A169-4975-8AC5-D14EABF88D9C}">
      <dgm:prSet/>
      <dgm:spPr/>
      <dgm:t>
        <a:bodyPr/>
        <a:lstStyle/>
        <a:p>
          <a:endParaRPr lang="en-US"/>
        </a:p>
      </dgm:t>
    </dgm:pt>
    <dgm:pt modelId="{C71B05A3-7C70-4935-8463-F004D25B2F56}" type="sibTrans" cxnId="{14B5E012-A169-4975-8AC5-D14EABF88D9C}">
      <dgm:prSet/>
      <dgm:spPr/>
      <dgm:t>
        <a:bodyPr/>
        <a:lstStyle/>
        <a:p>
          <a:endParaRPr lang="en-US"/>
        </a:p>
      </dgm:t>
    </dgm:pt>
    <dgm:pt modelId="{245BC6E0-849B-4D0B-99A3-EA7DE6D556D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aseline="0"/>
            <a:t>The following infractions occur:</a:t>
          </a:r>
          <a:endParaRPr lang="en-US"/>
        </a:p>
      </dgm:t>
    </dgm:pt>
    <dgm:pt modelId="{C4BAE3E6-3698-4DEF-BD32-9317BEA3FE11}" type="parTrans" cxnId="{9C579D84-6D1C-4C6B-AA1F-BBD76278C46B}">
      <dgm:prSet/>
      <dgm:spPr/>
      <dgm:t>
        <a:bodyPr/>
        <a:lstStyle/>
        <a:p>
          <a:endParaRPr lang="en-US"/>
        </a:p>
      </dgm:t>
    </dgm:pt>
    <dgm:pt modelId="{6A0A9677-BFC7-43C4-B1DB-50D7D89763FC}" type="sibTrans" cxnId="{9C579D84-6D1C-4C6B-AA1F-BBD76278C46B}">
      <dgm:prSet/>
      <dgm:spPr/>
      <dgm:t>
        <a:bodyPr/>
        <a:lstStyle/>
        <a:p>
          <a:endParaRPr lang="en-US"/>
        </a:p>
      </dgm:t>
    </dgm:pt>
    <dgm:pt modelId="{9CA8C696-B074-49AD-9782-EB9770C5E63C}">
      <dgm:prSet/>
      <dgm:spPr/>
      <dgm:t>
        <a:bodyPr/>
        <a:lstStyle/>
        <a:p>
          <a:pPr algn="l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dirty="0"/>
            <a:t>Student has TV playing in background.</a:t>
          </a:r>
        </a:p>
      </dgm:t>
    </dgm:pt>
    <dgm:pt modelId="{3DECF468-9E02-425A-8072-1F15AA234F58}" type="parTrans" cxnId="{6332D842-5E62-4DEE-BD09-EC7086407411}">
      <dgm:prSet/>
      <dgm:spPr/>
      <dgm:t>
        <a:bodyPr/>
        <a:lstStyle/>
        <a:p>
          <a:endParaRPr lang="en-US"/>
        </a:p>
      </dgm:t>
    </dgm:pt>
    <dgm:pt modelId="{B3D52040-3367-449C-A102-4677FEBD5812}" type="sibTrans" cxnId="{6332D842-5E62-4DEE-BD09-EC7086407411}">
      <dgm:prSet/>
      <dgm:spPr/>
      <dgm:t>
        <a:bodyPr/>
        <a:lstStyle/>
        <a:p>
          <a:endParaRPr lang="en-US"/>
        </a:p>
      </dgm:t>
    </dgm:pt>
    <dgm:pt modelId="{28C63BA0-DBBF-43F5-923F-4BBEF273226A}">
      <dgm:prSet/>
      <dgm:spPr/>
      <dgm:t>
        <a:bodyPr/>
        <a:lstStyle/>
        <a:p>
          <a:pPr algn="l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dirty="0"/>
            <a:t>Student moves from one room to another.</a:t>
          </a:r>
        </a:p>
      </dgm:t>
    </dgm:pt>
    <dgm:pt modelId="{D2036610-5622-4C8A-A29D-4221FBA2CFB2}" type="parTrans" cxnId="{39AD63A4-0757-4EAF-9771-B1AC0EB5E606}">
      <dgm:prSet/>
      <dgm:spPr/>
      <dgm:t>
        <a:bodyPr/>
        <a:lstStyle/>
        <a:p>
          <a:endParaRPr lang="en-US"/>
        </a:p>
      </dgm:t>
    </dgm:pt>
    <dgm:pt modelId="{AD20156C-B5F4-40A4-B743-A708F8C762A0}" type="sibTrans" cxnId="{39AD63A4-0757-4EAF-9771-B1AC0EB5E606}">
      <dgm:prSet/>
      <dgm:spPr/>
      <dgm:t>
        <a:bodyPr/>
        <a:lstStyle/>
        <a:p>
          <a:endParaRPr lang="en-US"/>
        </a:p>
      </dgm:t>
    </dgm:pt>
    <dgm:pt modelId="{212324A2-F375-425F-A67F-95F551388008}">
      <dgm:prSet/>
      <dgm:spPr/>
      <dgm:t>
        <a:bodyPr/>
        <a:lstStyle/>
        <a:p>
          <a:pPr algn="l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dirty="0"/>
            <a:t>Student moves from a standing position to a sitting position.</a:t>
          </a:r>
        </a:p>
      </dgm:t>
    </dgm:pt>
    <dgm:pt modelId="{C251F62B-1F47-4D2D-B460-CCF229A60F6B}" type="parTrans" cxnId="{FEAB42A2-9626-41A7-AB84-FD1435B3D531}">
      <dgm:prSet/>
      <dgm:spPr/>
      <dgm:t>
        <a:bodyPr/>
        <a:lstStyle/>
        <a:p>
          <a:endParaRPr lang="en-US"/>
        </a:p>
      </dgm:t>
    </dgm:pt>
    <dgm:pt modelId="{A7AFD1B6-E8A9-4D0B-91B8-AF7D5C5A5A57}" type="sibTrans" cxnId="{FEAB42A2-9626-41A7-AB84-FD1435B3D531}">
      <dgm:prSet/>
      <dgm:spPr/>
      <dgm:t>
        <a:bodyPr/>
        <a:lstStyle/>
        <a:p>
          <a:endParaRPr lang="en-US"/>
        </a:p>
      </dgm:t>
    </dgm:pt>
    <dgm:pt modelId="{1F7712E1-B8BB-41E4-B657-106DA019A312}">
      <dgm:prSet/>
      <dgm:spPr/>
      <dgm:t>
        <a:bodyPr/>
        <a:lstStyle/>
        <a:p>
          <a:pPr algn="l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dirty="0"/>
            <a:t>Student speaks to another person in the room.</a:t>
          </a:r>
        </a:p>
      </dgm:t>
    </dgm:pt>
    <dgm:pt modelId="{605F9BF2-FBD5-4A7B-9438-F3E3C10B7397}" type="parTrans" cxnId="{B6CAD34D-3BA5-435D-810D-6D8F1401E9C8}">
      <dgm:prSet/>
      <dgm:spPr/>
      <dgm:t>
        <a:bodyPr/>
        <a:lstStyle/>
        <a:p>
          <a:endParaRPr lang="en-US"/>
        </a:p>
      </dgm:t>
    </dgm:pt>
    <dgm:pt modelId="{838C241E-49AA-4509-99FD-2012632A1731}" type="sibTrans" cxnId="{B6CAD34D-3BA5-435D-810D-6D8F1401E9C8}">
      <dgm:prSet/>
      <dgm:spPr/>
      <dgm:t>
        <a:bodyPr/>
        <a:lstStyle/>
        <a:p>
          <a:endParaRPr lang="en-US"/>
        </a:p>
      </dgm:t>
    </dgm:pt>
    <dgm:pt modelId="{0CC5A9A1-9C5B-43E4-A530-4FE3B2AFDB3E}" type="pres">
      <dgm:prSet presAssocID="{687B4728-40D1-415E-ADA2-7931D33720EA}" presName="root" presStyleCnt="0">
        <dgm:presLayoutVars>
          <dgm:dir/>
          <dgm:resizeHandles val="exact"/>
        </dgm:presLayoutVars>
      </dgm:prSet>
      <dgm:spPr/>
    </dgm:pt>
    <dgm:pt modelId="{B71928CF-B680-4D43-8017-9A2EFFE73E7A}" type="pres">
      <dgm:prSet presAssocID="{F3DEC905-43FF-4381-A064-E3345CE8717B}" presName="compNode" presStyleCnt="0"/>
      <dgm:spPr/>
    </dgm:pt>
    <dgm:pt modelId="{33A9F417-B648-4737-84E6-F7050BC2CCEC}" type="pres">
      <dgm:prSet presAssocID="{F3DEC905-43FF-4381-A064-E3345CE8717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01EF286B-3B5A-416A-A1DF-F8936F0B3E9E}" type="pres">
      <dgm:prSet presAssocID="{F3DEC905-43FF-4381-A064-E3345CE8717B}" presName="iconSpace" presStyleCnt="0"/>
      <dgm:spPr/>
    </dgm:pt>
    <dgm:pt modelId="{34114B73-51A5-4167-9497-7C03C49357EF}" type="pres">
      <dgm:prSet presAssocID="{F3DEC905-43FF-4381-A064-E3345CE8717B}" presName="parTx" presStyleLbl="revTx" presStyleIdx="0" presStyleCnt="4">
        <dgm:presLayoutVars>
          <dgm:chMax val="0"/>
          <dgm:chPref val="0"/>
        </dgm:presLayoutVars>
      </dgm:prSet>
      <dgm:spPr/>
    </dgm:pt>
    <dgm:pt modelId="{C977D5B4-587C-4EB1-891E-A0C9AA9A9920}" type="pres">
      <dgm:prSet presAssocID="{F3DEC905-43FF-4381-A064-E3345CE8717B}" presName="txSpace" presStyleCnt="0"/>
      <dgm:spPr/>
    </dgm:pt>
    <dgm:pt modelId="{1CF70CBF-5911-4A75-A409-79AD6A5437C8}" type="pres">
      <dgm:prSet presAssocID="{F3DEC905-43FF-4381-A064-E3345CE8717B}" presName="desTx" presStyleLbl="revTx" presStyleIdx="1" presStyleCnt="4">
        <dgm:presLayoutVars/>
      </dgm:prSet>
      <dgm:spPr/>
    </dgm:pt>
    <dgm:pt modelId="{EF4195E3-2335-4399-9756-1B7B228FAF7F}" type="pres">
      <dgm:prSet presAssocID="{C71B05A3-7C70-4935-8463-F004D25B2F56}" presName="sibTrans" presStyleCnt="0"/>
      <dgm:spPr/>
    </dgm:pt>
    <dgm:pt modelId="{D41ABC39-1829-4555-ACE5-926D68CB5D87}" type="pres">
      <dgm:prSet presAssocID="{245BC6E0-849B-4D0B-99A3-EA7DE6D556DF}" presName="compNode" presStyleCnt="0"/>
      <dgm:spPr/>
    </dgm:pt>
    <dgm:pt modelId="{83196812-E0C4-4B84-B09A-987B91C277B5}" type="pres">
      <dgm:prSet presAssocID="{245BC6E0-849B-4D0B-99A3-EA7DE6D556D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AD22C57-74F6-477B-8A18-35177ACC44B4}" type="pres">
      <dgm:prSet presAssocID="{245BC6E0-849B-4D0B-99A3-EA7DE6D556DF}" presName="iconSpace" presStyleCnt="0"/>
      <dgm:spPr/>
    </dgm:pt>
    <dgm:pt modelId="{4A75AE7A-9051-4797-A19E-1F255573BD89}" type="pres">
      <dgm:prSet presAssocID="{245BC6E0-849B-4D0B-99A3-EA7DE6D556DF}" presName="parTx" presStyleLbl="revTx" presStyleIdx="2" presStyleCnt="4">
        <dgm:presLayoutVars>
          <dgm:chMax val="0"/>
          <dgm:chPref val="0"/>
        </dgm:presLayoutVars>
      </dgm:prSet>
      <dgm:spPr/>
    </dgm:pt>
    <dgm:pt modelId="{13DA0FB3-87B3-4FDA-919F-197909767152}" type="pres">
      <dgm:prSet presAssocID="{245BC6E0-849B-4D0B-99A3-EA7DE6D556DF}" presName="txSpace" presStyleCnt="0"/>
      <dgm:spPr/>
    </dgm:pt>
    <dgm:pt modelId="{5E749DB1-0F38-49E3-A60D-A8D39FB389B4}" type="pres">
      <dgm:prSet presAssocID="{245BC6E0-849B-4D0B-99A3-EA7DE6D556DF}" presName="desTx" presStyleLbl="revTx" presStyleIdx="3" presStyleCnt="4">
        <dgm:presLayoutVars/>
      </dgm:prSet>
      <dgm:spPr/>
    </dgm:pt>
  </dgm:ptLst>
  <dgm:cxnLst>
    <dgm:cxn modelId="{B0F4AB04-2BF5-4725-A8F6-81D9D60C569E}" type="presOf" srcId="{28C63BA0-DBBF-43F5-923F-4BBEF273226A}" destId="{5E749DB1-0F38-49E3-A60D-A8D39FB389B4}" srcOrd="0" destOrd="1" presId="urn:microsoft.com/office/officeart/2018/5/layout/CenteredIconLabelDescriptionList"/>
    <dgm:cxn modelId="{14B5E012-A169-4975-8AC5-D14EABF88D9C}" srcId="{687B4728-40D1-415E-ADA2-7931D33720EA}" destId="{F3DEC905-43FF-4381-A064-E3345CE8717B}" srcOrd="0" destOrd="0" parTransId="{7415948F-BF0C-4076-9A8F-BEED6C9DEE23}" sibTransId="{C71B05A3-7C70-4935-8463-F004D25B2F56}"/>
    <dgm:cxn modelId="{CDE9643C-4805-46C9-B8C9-CD00F15AB93A}" type="presOf" srcId="{245BC6E0-849B-4D0B-99A3-EA7DE6D556DF}" destId="{4A75AE7A-9051-4797-A19E-1F255573BD89}" srcOrd="0" destOrd="0" presId="urn:microsoft.com/office/officeart/2018/5/layout/CenteredIconLabelDescriptionList"/>
    <dgm:cxn modelId="{6278935E-1C52-4E8B-9C35-65C53DBD2DDC}" type="presOf" srcId="{9CA8C696-B074-49AD-9782-EB9770C5E63C}" destId="{5E749DB1-0F38-49E3-A60D-A8D39FB389B4}" srcOrd="0" destOrd="0" presId="urn:microsoft.com/office/officeart/2018/5/layout/CenteredIconLabelDescriptionList"/>
    <dgm:cxn modelId="{6332D842-5E62-4DEE-BD09-EC7086407411}" srcId="{245BC6E0-849B-4D0B-99A3-EA7DE6D556DF}" destId="{9CA8C696-B074-49AD-9782-EB9770C5E63C}" srcOrd="0" destOrd="0" parTransId="{3DECF468-9E02-425A-8072-1F15AA234F58}" sibTransId="{B3D52040-3367-449C-A102-4677FEBD5812}"/>
    <dgm:cxn modelId="{0B1FF368-7559-4612-A651-F938C1A6C079}" type="presOf" srcId="{1F7712E1-B8BB-41E4-B657-106DA019A312}" destId="{5E749DB1-0F38-49E3-A60D-A8D39FB389B4}" srcOrd="0" destOrd="3" presId="urn:microsoft.com/office/officeart/2018/5/layout/CenteredIconLabelDescriptionList"/>
    <dgm:cxn modelId="{B6CAD34D-3BA5-435D-810D-6D8F1401E9C8}" srcId="{245BC6E0-849B-4D0B-99A3-EA7DE6D556DF}" destId="{1F7712E1-B8BB-41E4-B657-106DA019A312}" srcOrd="3" destOrd="0" parTransId="{605F9BF2-FBD5-4A7B-9438-F3E3C10B7397}" sibTransId="{838C241E-49AA-4509-99FD-2012632A1731}"/>
    <dgm:cxn modelId="{9C579D84-6D1C-4C6B-AA1F-BBD76278C46B}" srcId="{687B4728-40D1-415E-ADA2-7931D33720EA}" destId="{245BC6E0-849B-4D0B-99A3-EA7DE6D556DF}" srcOrd="1" destOrd="0" parTransId="{C4BAE3E6-3698-4DEF-BD32-9317BEA3FE11}" sibTransId="{6A0A9677-BFC7-43C4-B1DB-50D7D89763FC}"/>
    <dgm:cxn modelId="{FEAB42A2-9626-41A7-AB84-FD1435B3D531}" srcId="{245BC6E0-849B-4D0B-99A3-EA7DE6D556DF}" destId="{212324A2-F375-425F-A67F-95F551388008}" srcOrd="2" destOrd="0" parTransId="{C251F62B-1F47-4D2D-B460-CCF229A60F6B}" sibTransId="{A7AFD1B6-E8A9-4D0B-91B8-AF7D5C5A5A57}"/>
    <dgm:cxn modelId="{39AD63A4-0757-4EAF-9771-B1AC0EB5E606}" srcId="{245BC6E0-849B-4D0B-99A3-EA7DE6D556DF}" destId="{28C63BA0-DBBF-43F5-923F-4BBEF273226A}" srcOrd="1" destOrd="0" parTransId="{D2036610-5622-4C8A-A29D-4221FBA2CFB2}" sibTransId="{AD20156C-B5F4-40A4-B743-A708F8C762A0}"/>
    <dgm:cxn modelId="{D0DAD6A4-F6E6-4F5E-AC4F-AC3CE6737647}" type="presOf" srcId="{687B4728-40D1-415E-ADA2-7931D33720EA}" destId="{0CC5A9A1-9C5B-43E4-A530-4FE3B2AFDB3E}" srcOrd="0" destOrd="0" presId="urn:microsoft.com/office/officeart/2018/5/layout/CenteredIconLabelDescriptionList"/>
    <dgm:cxn modelId="{C280A8B3-FD80-4CC8-8A7F-87FD12A98F19}" type="presOf" srcId="{212324A2-F375-425F-A67F-95F551388008}" destId="{5E749DB1-0F38-49E3-A60D-A8D39FB389B4}" srcOrd="0" destOrd="2" presId="urn:microsoft.com/office/officeart/2018/5/layout/CenteredIconLabelDescriptionList"/>
    <dgm:cxn modelId="{D2137AD4-D9A2-4CC7-9446-1CE9E5F20767}" type="presOf" srcId="{F3DEC905-43FF-4381-A064-E3345CE8717B}" destId="{34114B73-51A5-4167-9497-7C03C49357EF}" srcOrd="0" destOrd="0" presId="urn:microsoft.com/office/officeart/2018/5/layout/CenteredIconLabelDescriptionList"/>
    <dgm:cxn modelId="{75FC1E6E-A786-4EB6-8D88-7EBF49D69EBF}" type="presParOf" srcId="{0CC5A9A1-9C5B-43E4-A530-4FE3B2AFDB3E}" destId="{B71928CF-B680-4D43-8017-9A2EFFE73E7A}" srcOrd="0" destOrd="0" presId="urn:microsoft.com/office/officeart/2018/5/layout/CenteredIconLabelDescriptionList"/>
    <dgm:cxn modelId="{979CA581-34DD-4D5E-9FA0-065444B6396F}" type="presParOf" srcId="{B71928CF-B680-4D43-8017-9A2EFFE73E7A}" destId="{33A9F417-B648-4737-84E6-F7050BC2CCEC}" srcOrd="0" destOrd="0" presId="urn:microsoft.com/office/officeart/2018/5/layout/CenteredIconLabelDescriptionList"/>
    <dgm:cxn modelId="{5A538A66-8A16-4300-8B8F-C31D683DBD1D}" type="presParOf" srcId="{B71928CF-B680-4D43-8017-9A2EFFE73E7A}" destId="{01EF286B-3B5A-416A-A1DF-F8936F0B3E9E}" srcOrd="1" destOrd="0" presId="urn:microsoft.com/office/officeart/2018/5/layout/CenteredIconLabelDescriptionList"/>
    <dgm:cxn modelId="{1ED241DB-9964-464F-AE35-37D49F7129CC}" type="presParOf" srcId="{B71928CF-B680-4D43-8017-9A2EFFE73E7A}" destId="{34114B73-51A5-4167-9497-7C03C49357EF}" srcOrd="2" destOrd="0" presId="urn:microsoft.com/office/officeart/2018/5/layout/CenteredIconLabelDescriptionList"/>
    <dgm:cxn modelId="{03CA00A2-21EA-4862-A0C3-A889415FA071}" type="presParOf" srcId="{B71928CF-B680-4D43-8017-9A2EFFE73E7A}" destId="{C977D5B4-587C-4EB1-891E-A0C9AA9A9920}" srcOrd="3" destOrd="0" presId="urn:microsoft.com/office/officeart/2018/5/layout/CenteredIconLabelDescriptionList"/>
    <dgm:cxn modelId="{946B9D93-D02C-48B1-8E1B-3F473606FF86}" type="presParOf" srcId="{B71928CF-B680-4D43-8017-9A2EFFE73E7A}" destId="{1CF70CBF-5911-4A75-A409-79AD6A5437C8}" srcOrd="4" destOrd="0" presId="urn:microsoft.com/office/officeart/2018/5/layout/CenteredIconLabelDescriptionList"/>
    <dgm:cxn modelId="{0FBA8633-6442-4837-8000-825DCF437E5D}" type="presParOf" srcId="{0CC5A9A1-9C5B-43E4-A530-4FE3B2AFDB3E}" destId="{EF4195E3-2335-4399-9756-1B7B228FAF7F}" srcOrd="1" destOrd="0" presId="urn:microsoft.com/office/officeart/2018/5/layout/CenteredIconLabelDescriptionList"/>
    <dgm:cxn modelId="{EF4E71B1-3DD7-4E05-81B1-AE34105AE545}" type="presParOf" srcId="{0CC5A9A1-9C5B-43E4-A530-4FE3B2AFDB3E}" destId="{D41ABC39-1829-4555-ACE5-926D68CB5D87}" srcOrd="2" destOrd="0" presId="urn:microsoft.com/office/officeart/2018/5/layout/CenteredIconLabelDescriptionList"/>
    <dgm:cxn modelId="{39AEACA7-45FE-4E84-828E-62DA5837FE53}" type="presParOf" srcId="{D41ABC39-1829-4555-ACE5-926D68CB5D87}" destId="{83196812-E0C4-4B84-B09A-987B91C277B5}" srcOrd="0" destOrd="0" presId="urn:microsoft.com/office/officeart/2018/5/layout/CenteredIconLabelDescriptionList"/>
    <dgm:cxn modelId="{40932293-1C28-4AF1-BD80-A7B2F55463C8}" type="presParOf" srcId="{D41ABC39-1829-4555-ACE5-926D68CB5D87}" destId="{7AD22C57-74F6-477B-8A18-35177ACC44B4}" srcOrd="1" destOrd="0" presId="urn:microsoft.com/office/officeart/2018/5/layout/CenteredIconLabelDescriptionList"/>
    <dgm:cxn modelId="{E438F4A2-E609-412F-AE56-4018BE0D8D83}" type="presParOf" srcId="{D41ABC39-1829-4555-ACE5-926D68CB5D87}" destId="{4A75AE7A-9051-4797-A19E-1F255573BD89}" srcOrd="2" destOrd="0" presId="urn:microsoft.com/office/officeart/2018/5/layout/CenteredIconLabelDescriptionList"/>
    <dgm:cxn modelId="{0E3EED09-29C0-4559-8BF0-EFB5FAF7E9EA}" type="presParOf" srcId="{D41ABC39-1829-4555-ACE5-926D68CB5D87}" destId="{13DA0FB3-87B3-4FDA-919F-197909767152}" srcOrd="3" destOrd="0" presId="urn:microsoft.com/office/officeart/2018/5/layout/CenteredIconLabelDescriptionList"/>
    <dgm:cxn modelId="{BCCC444A-A5C0-4DB1-87A8-19F104B598AC}" type="presParOf" srcId="{D41ABC39-1829-4555-ACE5-926D68CB5D87}" destId="{5E749DB1-0F38-49E3-A60D-A8D39FB389B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67E5119-9021-4D54-AC34-304E4E9A36C0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DA3790A-F413-4702-88B2-DFC0DF0C20D9}">
      <dgm:prSet/>
      <dgm:spPr/>
      <dgm:t>
        <a:bodyPr/>
        <a:lstStyle/>
        <a:p>
          <a:pPr>
            <a:defRPr b="1"/>
          </a:pPr>
          <a:r>
            <a:rPr lang="en-US" baseline="0"/>
            <a:t>Student is taking an online proctored exam</a:t>
          </a:r>
          <a:endParaRPr lang="en-US"/>
        </a:p>
      </dgm:t>
    </dgm:pt>
    <dgm:pt modelId="{99F6F7EE-B23E-43A0-893F-0FE279FF5A35}" type="parTrans" cxnId="{2B38CF8C-BD03-4EE9-9B1A-838C65629A75}">
      <dgm:prSet/>
      <dgm:spPr/>
      <dgm:t>
        <a:bodyPr/>
        <a:lstStyle/>
        <a:p>
          <a:endParaRPr lang="en-US"/>
        </a:p>
      </dgm:t>
    </dgm:pt>
    <dgm:pt modelId="{7413AC7E-3084-48EE-9CA7-B7778E3A2EC1}" type="sibTrans" cxnId="{2B38CF8C-BD03-4EE9-9B1A-838C65629A75}">
      <dgm:prSet/>
      <dgm:spPr/>
      <dgm:t>
        <a:bodyPr/>
        <a:lstStyle/>
        <a:p>
          <a:endParaRPr lang="en-US"/>
        </a:p>
      </dgm:t>
    </dgm:pt>
    <dgm:pt modelId="{C93B807E-8C67-46FA-B6E0-A08958DE5510}">
      <dgm:prSet/>
      <dgm:spPr/>
      <dgm:t>
        <a:bodyPr/>
        <a:lstStyle/>
        <a:p>
          <a:pPr>
            <a:defRPr b="1"/>
          </a:pPr>
          <a:r>
            <a:rPr lang="en-US" baseline="0"/>
            <a:t>The following infractions occur:</a:t>
          </a:r>
          <a:endParaRPr lang="en-US"/>
        </a:p>
      </dgm:t>
    </dgm:pt>
    <dgm:pt modelId="{BC46F0D1-4DAF-41FD-A604-AB278714EAD6}" type="parTrans" cxnId="{2BC17E5D-1370-4296-B38C-F419CFD5F9AB}">
      <dgm:prSet/>
      <dgm:spPr/>
      <dgm:t>
        <a:bodyPr/>
        <a:lstStyle/>
        <a:p>
          <a:endParaRPr lang="en-US"/>
        </a:p>
      </dgm:t>
    </dgm:pt>
    <dgm:pt modelId="{886177F0-092D-4877-BEB8-6F47827B2A62}" type="sibTrans" cxnId="{2BC17E5D-1370-4296-B38C-F419CFD5F9AB}">
      <dgm:prSet/>
      <dgm:spPr/>
      <dgm:t>
        <a:bodyPr/>
        <a:lstStyle/>
        <a:p>
          <a:endParaRPr lang="en-US"/>
        </a:p>
      </dgm:t>
    </dgm:pt>
    <dgm:pt modelId="{D3D8E0FC-C11B-42B2-9401-7A8924E0C82C}">
      <dgm:prSet/>
      <dgm:spPr/>
      <dgm:t>
        <a:bodyPr/>
        <a:lstStyle/>
        <a:p>
          <a:r>
            <a:rPr lang="en-US"/>
            <a:t>Student has the TV playing in the background</a:t>
          </a:r>
        </a:p>
      </dgm:t>
    </dgm:pt>
    <dgm:pt modelId="{B02600FC-BF6F-4A35-8D67-5280BF6EA0BB}" type="parTrans" cxnId="{88A09A9E-55DD-435D-A67E-5FEE7028A82B}">
      <dgm:prSet/>
      <dgm:spPr/>
      <dgm:t>
        <a:bodyPr/>
        <a:lstStyle/>
        <a:p>
          <a:endParaRPr lang="en-US"/>
        </a:p>
      </dgm:t>
    </dgm:pt>
    <dgm:pt modelId="{7CD0DD37-219E-4CC3-88F3-CD8E990EF0A3}" type="sibTrans" cxnId="{88A09A9E-55DD-435D-A67E-5FEE7028A82B}">
      <dgm:prSet/>
      <dgm:spPr/>
      <dgm:t>
        <a:bodyPr/>
        <a:lstStyle/>
        <a:p>
          <a:endParaRPr lang="en-US"/>
        </a:p>
      </dgm:t>
    </dgm:pt>
    <dgm:pt modelId="{5650CE48-3949-44AC-AF58-7C28C90A8D48}">
      <dgm:prSet/>
      <dgm:spPr/>
      <dgm:t>
        <a:bodyPr/>
        <a:lstStyle/>
        <a:p>
          <a:r>
            <a:rPr lang="en-US"/>
            <a:t>Student is never in frame on the computer</a:t>
          </a:r>
        </a:p>
      </dgm:t>
    </dgm:pt>
    <dgm:pt modelId="{EF2A5426-E606-4E88-9DA3-633831D465F7}" type="parTrans" cxnId="{2733CA99-FF4F-4503-B9B8-D833A55A0C54}">
      <dgm:prSet/>
      <dgm:spPr/>
      <dgm:t>
        <a:bodyPr/>
        <a:lstStyle/>
        <a:p>
          <a:endParaRPr lang="en-US"/>
        </a:p>
      </dgm:t>
    </dgm:pt>
    <dgm:pt modelId="{483B6471-BEE9-46F7-9AD5-21CF45279D22}" type="sibTrans" cxnId="{2733CA99-FF4F-4503-B9B8-D833A55A0C54}">
      <dgm:prSet/>
      <dgm:spPr/>
      <dgm:t>
        <a:bodyPr/>
        <a:lstStyle/>
        <a:p>
          <a:endParaRPr lang="en-US"/>
        </a:p>
      </dgm:t>
    </dgm:pt>
    <dgm:pt modelId="{0EAEB1C1-FC15-426D-A66D-B213EAD7A2FD}">
      <dgm:prSet/>
      <dgm:spPr/>
      <dgm:t>
        <a:bodyPr/>
        <a:lstStyle/>
        <a:p>
          <a:r>
            <a:rPr lang="en-US"/>
            <a:t>Student turns off notifications to stay in frame</a:t>
          </a:r>
        </a:p>
      </dgm:t>
    </dgm:pt>
    <dgm:pt modelId="{0D055292-790B-4565-A886-6C4B26C1FFAF}" type="parTrans" cxnId="{320C1A63-ED80-4485-89E0-FD67FED152FF}">
      <dgm:prSet/>
      <dgm:spPr/>
      <dgm:t>
        <a:bodyPr/>
        <a:lstStyle/>
        <a:p>
          <a:endParaRPr lang="en-US"/>
        </a:p>
      </dgm:t>
    </dgm:pt>
    <dgm:pt modelId="{6ED3478D-B822-46A7-845B-1AF4894E84CF}" type="sibTrans" cxnId="{320C1A63-ED80-4485-89E0-FD67FED152FF}">
      <dgm:prSet/>
      <dgm:spPr/>
      <dgm:t>
        <a:bodyPr/>
        <a:lstStyle/>
        <a:p>
          <a:endParaRPr lang="en-US"/>
        </a:p>
      </dgm:t>
    </dgm:pt>
    <dgm:pt modelId="{81B9BCF4-61AC-4B96-8251-DAF496A12759}">
      <dgm:prSet/>
      <dgm:spPr/>
      <dgm:t>
        <a:bodyPr/>
        <a:lstStyle/>
        <a:p>
          <a:r>
            <a:rPr lang="en-US"/>
            <a:t>Student moves away from camera multiple times</a:t>
          </a:r>
        </a:p>
      </dgm:t>
    </dgm:pt>
    <dgm:pt modelId="{3B3F18A3-B560-4856-8C95-0E2B56E8BD44}" type="parTrans" cxnId="{F7173140-27EF-4BBF-B188-F4CF0D321332}">
      <dgm:prSet/>
      <dgm:spPr/>
      <dgm:t>
        <a:bodyPr/>
        <a:lstStyle/>
        <a:p>
          <a:endParaRPr lang="en-US"/>
        </a:p>
      </dgm:t>
    </dgm:pt>
    <dgm:pt modelId="{BE9B7424-F86F-47DA-8252-9F8B953F4021}" type="sibTrans" cxnId="{F7173140-27EF-4BBF-B188-F4CF0D321332}">
      <dgm:prSet/>
      <dgm:spPr/>
      <dgm:t>
        <a:bodyPr/>
        <a:lstStyle/>
        <a:p>
          <a:endParaRPr lang="en-US"/>
        </a:p>
      </dgm:t>
    </dgm:pt>
    <dgm:pt modelId="{08C641E4-55E0-4FE8-96B0-4B680FCCB05A}" type="pres">
      <dgm:prSet presAssocID="{867E5119-9021-4D54-AC34-304E4E9A36C0}" presName="root" presStyleCnt="0">
        <dgm:presLayoutVars>
          <dgm:dir/>
          <dgm:resizeHandles val="exact"/>
        </dgm:presLayoutVars>
      </dgm:prSet>
      <dgm:spPr/>
    </dgm:pt>
    <dgm:pt modelId="{98BBA35E-2E7E-47BB-91D6-3B134F96EF55}" type="pres">
      <dgm:prSet presAssocID="{FDA3790A-F413-4702-88B2-DFC0DF0C20D9}" presName="compNode" presStyleCnt="0"/>
      <dgm:spPr/>
    </dgm:pt>
    <dgm:pt modelId="{F34F9E23-52B7-43F2-B4F6-397772B9DB6C}" type="pres">
      <dgm:prSet presAssocID="{FDA3790A-F413-4702-88B2-DFC0DF0C20D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354FF856-D0E3-4612-A114-C323FFAC93E8}" type="pres">
      <dgm:prSet presAssocID="{FDA3790A-F413-4702-88B2-DFC0DF0C20D9}" presName="iconSpace" presStyleCnt="0"/>
      <dgm:spPr/>
    </dgm:pt>
    <dgm:pt modelId="{FA6712B6-DAC5-44F4-A50B-8EB47643D7C6}" type="pres">
      <dgm:prSet presAssocID="{FDA3790A-F413-4702-88B2-DFC0DF0C20D9}" presName="parTx" presStyleLbl="revTx" presStyleIdx="0" presStyleCnt="4">
        <dgm:presLayoutVars>
          <dgm:chMax val="0"/>
          <dgm:chPref val="0"/>
        </dgm:presLayoutVars>
      </dgm:prSet>
      <dgm:spPr/>
    </dgm:pt>
    <dgm:pt modelId="{B3285268-F744-4ED5-B56E-C62C5CF68313}" type="pres">
      <dgm:prSet presAssocID="{FDA3790A-F413-4702-88B2-DFC0DF0C20D9}" presName="txSpace" presStyleCnt="0"/>
      <dgm:spPr/>
    </dgm:pt>
    <dgm:pt modelId="{45681569-8D57-48E8-A7E9-7E669E2E98E7}" type="pres">
      <dgm:prSet presAssocID="{FDA3790A-F413-4702-88B2-DFC0DF0C20D9}" presName="desTx" presStyleLbl="revTx" presStyleIdx="1" presStyleCnt="4">
        <dgm:presLayoutVars/>
      </dgm:prSet>
      <dgm:spPr/>
    </dgm:pt>
    <dgm:pt modelId="{37DE4F51-EBB7-4E9C-B172-AF501E399AF2}" type="pres">
      <dgm:prSet presAssocID="{7413AC7E-3084-48EE-9CA7-B7778E3A2EC1}" presName="sibTrans" presStyleCnt="0"/>
      <dgm:spPr/>
    </dgm:pt>
    <dgm:pt modelId="{087A0130-30C9-4177-B76B-E2FAD4C93952}" type="pres">
      <dgm:prSet presAssocID="{C93B807E-8C67-46FA-B6E0-A08958DE5510}" presName="compNode" presStyleCnt="0"/>
      <dgm:spPr/>
    </dgm:pt>
    <dgm:pt modelId="{10EB7073-D9E0-4EC1-BE67-CD3E81DE0EA7}" type="pres">
      <dgm:prSet presAssocID="{C93B807E-8C67-46FA-B6E0-A08958DE551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A449EF3-41AF-4232-9508-633E432E7217}" type="pres">
      <dgm:prSet presAssocID="{C93B807E-8C67-46FA-B6E0-A08958DE5510}" presName="iconSpace" presStyleCnt="0"/>
      <dgm:spPr/>
    </dgm:pt>
    <dgm:pt modelId="{3F3932F8-5F51-4F8F-A125-2311726CD501}" type="pres">
      <dgm:prSet presAssocID="{C93B807E-8C67-46FA-B6E0-A08958DE5510}" presName="parTx" presStyleLbl="revTx" presStyleIdx="2" presStyleCnt="4">
        <dgm:presLayoutVars>
          <dgm:chMax val="0"/>
          <dgm:chPref val="0"/>
        </dgm:presLayoutVars>
      </dgm:prSet>
      <dgm:spPr/>
    </dgm:pt>
    <dgm:pt modelId="{6310B1C6-E0F2-4AA9-B86A-056578F3BE2B}" type="pres">
      <dgm:prSet presAssocID="{C93B807E-8C67-46FA-B6E0-A08958DE5510}" presName="txSpace" presStyleCnt="0"/>
      <dgm:spPr/>
    </dgm:pt>
    <dgm:pt modelId="{BD439FDC-7C95-4BB8-BCC1-32BFF79897CB}" type="pres">
      <dgm:prSet presAssocID="{C93B807E-8C67-46FA-B6E0-A08958DE5510}" presName="desTx" presStyleLbl="revTx" presStyleIdx="3" presStyleCnt="4">
        <dgm:presLayoutVars/>
      </dgm:prSet>
      <dgm:spPr/>
    </dgm:pt>
  </dgm:ptLst>
  <dgm:cxnLst>
    <dgm:cxn modelId="{39228503-82EB-4803-B21B-27E2CA0B64AB}" type="presOf" srcId="{0EAEB1C1-FC15-426D-A66D-B213EAD7A2FD}" destId="{BD439FDC-7C95-4BB8-BCC1-32BFF79897CB}" srcOrd="0" destOrd="2" presId="urn:microsoft.com/office/officeart/2018/2/layout/IconLabelDescriptionList"/>
    <dgm:cxn modelId="{3E0D7B13-57B7-43A8-8509-F03BB2F332D7}" type="presOf" srcId="{81B9BCF4-61AC-4B96-8251-DAF496A12759}" destId="{BD439FDC-7C95-4BB8-BCC1-32BFF79897CB}" srcOrd="0" destOrd="3" presId="urn:microsoft.com/office/officeart/2018/2/layout/IconLabelDescriptionList"/>
    <dgm:cxn modelId="{F7173140-27EF-4BBF-B188-F4CF0D321332}" srcId="{C93B807E-8C67-46FA-B6E0-A08958DE5510}" destId="{81B9BCF4-61AC-4B96-8251-DAF496A12759}" srcOrd="3" destOrd="0" parTransId="{3B3F18A3-B560-4856-8C95-0E2B56E8BD44}" sibTransId="{BE9B7424-F86F-47DA-8252-9F8B953F4021}"/>
    <dgm:cxn modelId="{2BC17E5D-1370-4296-B38C-F419CFD5F9AB}" srcId="{867E5119-9021-4D54-AC34-304E4E9A36C0}" destId="{C93B807E-8C67-46FA-B6E0-A08958DE5510}" srcOrd="1" destOrd="0" parTransId="{BC46F0D1-4DAF-41FD-A604-AB278714EAD6}" sibTransId="{886177F0-092D-4877-BEB8-6F47827B2A62}"/>
    <dgm:cxn modelId="{320C1A63-ED80-4485-89E0-FD67FED152FF}" srcId="{C93B807E-8C67-46FA-B6E0-A08958DE5510}" destId="{0EAEB1C1-FC15-426D-A66D-B213EAD7A2FD}" srcOrd="2" destOrd="0" parTransId="{0D055292-790B-4565-A886-6C4B26C1FFAF}" sibTransId="{6ED3478D-B822-46A7-845B-1AF4894E84CF}"/>
    <dgm:cxn modelId="{0318D373-BFCE-42C5-AA5A-50AD2636B59E}" type="presOf" srcId="{D3D8E0FC-C11B-42B2-9401-7A8924E0C82C}" destId="{BD439FDC-7C95-4BB8-BCC1-32BFF79897CB}" srcOrd="0" destOrd="0" presId="urn:microsoft.com/office/officeart/2018/2/layout/IconLabelDescriptionList"/>
    <dgm:cxn modelId="{2B38CF8C-BD03-4EE9-9B1A-838C65629A75}" srcId="{867E5119-9021-4D54-AC34-304E4E9A36C0}" destId="{FDA3790A-F413-4702-88B2-DFC0DF0C20D9}" srcOrd="0" destOrd="0" parTransId="{99F6F7EE-B23E-43A0-893F-0FE279FF5A35}" sibTransId="{7413AC7E-3084-48EE-9CA7-B7778E3A2EC1}"/>
    <dgm:cxn modelId="{2733CA99-FF4F-4503-B9B8-D833A55A0C54}" srcId="{C93B807E-8C67-46FA-B6E0-A08958DE5510}" destId="{5650CE48-3949-44AC-AF58-7C28C90A8D48}" srcOrd="1" destOrd="0" parTransId="{EF2A5426-E606-4E88-9DA3-633831D465F7}" sibTransId="{483B6471-BEE9-46F7-9AD5-21CF45279D22}"/>
    <dgm:cxn modelId="{88A09A9E-55DD-435D-A67E-5FEE7028A82B}" srcId="{C93B807E-8C67-46FA-B6E0-A08958DE5510}" destId="{D3D8E0FC-C11B-42B2-9401-7A8924E0C82C}" srcOrd="0" destOrd="0" parTransId="{B02600FC-BF6F-4A35-8D67-5280BF6EA0BB}" sibTransId="{7CD0DD37-219E-4CC3-88F3-CD8E990EF0A3}"/>
    <dgm:cxn modelId="{972BA4A8-ED59-445B-B558-3B2754F1C122}" type="presOf" srcId="{5650CE48-3949-44AC-AF58-7C28C90A8D48}" destId="{BD439FDC-7C95-4BB8-BCC1-32BFF79897CB}" srcOrd="0" destOrd="1" presId="urn:microsoft.com/office/officeart/2018/2/layout/IconLabelDescriptionList"/>
    <dgm:cxn modelId="{314DE7BF-8383-4855-B2BA-F16E5BDB8E34}" type="presOf" srcId="{867E5119-9021-4D54-AC34-304E4E9A36C0}" destId="{08C641E4-55E0-4FE8-96B0-4B680FCCB05A}" srcOrd="0" destOrd="0" presId="urn:microsoft.com/office/officeart/2018/2/layout/IconLabelDescriptionList"/>
    <dgm:cxn modelId="{4E6217CA-D8B3-4858-A2DD-806740ADA10E}" type="presOf" srcId="{FDA3790A-F413-4702-88B2-DFC0DF0C20D9}" destId="{FA6712B6-DAC5-44F4-A50B-8EB47643D7C6}" srcOrd="0" destOrd="0" presId="urn:microsoft.com/office/officeart/2018/2/layout/IconLabelDescriptionList"/>
    <dgm:cxn modelId="{CC6F90F1-D132-48B6-B650-684F17489D17}" type="presOf" srcId="{C93B807E-8C67-46FA-B6E0-A08958DE5510}" destId="{3F3932F8-5F51-4F8F-A125-2311726CD501}" srcOrd="0" destOrd="0" presId="urn:microsoft.com/office/officeart/2018/2/layout/IconLabelDescriptionList"/>
    <dgm:cxn modelId="{D00B534C-EB5D-4091-AF55-21B713211FF7}" type="presParOf" srcId="{08C641E4-55E0-4FE8-96B0-4B680FCCB05A}" destId="{98BBA35E-2E7E-47BB-91D6-3B134F96EF55}" srcOrd="0" destOrd="0" presId="urn:microsoft.com/office/officeart/2018/2/layout/IconLabelDescriptionList"/>
    <dgm:cxn modelId="{525D3C47-AC2F-42BE-AA93-93D3E1386E83}" type="presParOf" srcId="{98BBA35E-2E7E-47BB-91D6-3B134F96EF55}" destId="{F34F9E23-52B7-43F2-B4F6-397772B9DB6C}" srcOrd="0" destOrd="0" presId="urn:microsoft.com/office/officeart/2018/2/layout/IconLabelDescriptionList"/>
    <dgm:cxn modelId="{D2983B7F-D717-472E-9782-2144FC9A3648}" type="presParOf" srcId="{98BBA35E-2E7E-47BB-91D6-3B134F96EF55}" destId="{354FF856-D0E3-4612-A114-C323FFAC93E8}" srcOrd="1" destOrd="0" presId="urn:microsoft.com/office/officeart/2018/2/layout/IconLabelDescriptionList"/>
    <dgm:cxn modelId="{D21B14FC-F201-4C49-A9DB-6203768A057B}" type="presParOf" srcId="{98BBA35E-2E7E-47BB-91D6-3B134F96EF55}" destId="{FA6712B6-DAC5-44F4-A50B-8EB47643D7C6}" srcOrd="2" destOrd="0" presId="urn:microsoft.com/office/officeart/2018/2/layout/IconLabelDescriptionList"/>
    <dgm:cxn modelId="{4A2B48E3-B95F-44F1-8532-502DD3E6D478}" type="presParOf" srcId="{98BBA35E-2E7E-47BB-91D6-3B134F96EF55}" destId="{B3285268-F744-4ED5-B56E-C62C5CF68313}" srcOrd="3" destOrd="0" presId="urn:microsoft.com/office/officeart/2018/2/layout/IconLabelDescriptionList"/>
    <dgm:cxn modelId="{D407F2FE-2836-4E86-81CA-86F552D650CE}" type="presParOf" srcId="{98BBA35E-2E7E-47BB-91D6-3B134F96EF55}" destId="{45681569-8D57-48E8-A7E9-7E669E2E98E7}" srcOrd="4" destOrd="0" presId="urn:microsoft.com/office/officeart/2018/2/layout/IconLabelDescriptionList"/>
    <dgm:cxn modelId="{20703584-EEEA-466A-9098-DB10E5254B7D}" type="presParOf" srcId="{08C641E4-55E0-4FE8-96B0-4B680FCCB05A}" destId="{37DE4F51-EBB7-4E9C-B172-AF501E399AF2}" srcOrd="1" destOrd="0" presId="urn:microsoft.com/office/officeart/2018/2/layout/IconLabelDescriptionList"/>
    <dgm:cxn modelId="{44483930-3EE0-43F3-B251-831FC4369F23}" type="presParOf" srcId="{08C641E4-55E0-4FE8-96B0-4B680FCCB05A}" destId="{087A0130-30C9-4177-B76B-E2FAD4C93952}" srcOrd="2" destOrd="0" presId="urn:microsoft.com/office/officeart/2018/2/layout/IconLabelDescriptionList"/>
    <dgm:cxn modelId="{0440CA59-7014-44AB-8F97-B48E8A7B6154}" type="presParOf" srcId="{087A0130-30C9-4177-B76B-E2FAD4C93952}" destId="{10EB7073-D9E0-4EC1-BE67-CD3E81DE0EA7}" srcOrd="0" destOrd="0" presId="urn:microsoft.com/office/officeart/2018/2/layout/IconLabelDescriptionList"/>
    <dgm:cxn modelId="{41B12A1A-FB51-481D-9963-3E35DAD6E5B7}" type="presParOf" srcId="{087A0130-30C9-4177-B76B-E2FAD4C93952}" destId="{1A449EF3-41AF-4232-9508-633E432E7217}" srcOrd="1" destOrd="0" presId="urn:microsoft.com/office/officeart/2018/2/layout/IconLabelDescriptionList"/>
    <dgm:cxn modelId="{DCC29762-FD8A-4824-9EE8-8B613CC93F94}" type="presParOf" srcId="{087A0130-30C9-4177-B76B-E2FAD4C93952}" destId="{3F3932F8-5F51-4F8F-A125-2311726CD501}" srcOrd="2" destOrd="0" presId="urn:microsoft.com/office/officeart/2018/2/layout/IconLabelDescriptionList"/>
    <dgm:cxn modelId="{4573EDCA-2463-4980-810A-B06389386D18}" type="presParOf" srcId="{087A0130-30C9-4177-B76B-E2FAD4C93952}" destId="{6310B1C6-E0F2-4AA9-B86A-056578F3BE2B}" srcOrd="3" destOrd="0" presId="urn:microsoft.com/office/officeart/2018/2/layout/IconLabelDescriptionList"/>
    <dgm:cxn modelId="{BDEFAC70-2483-4511-9591-8193F4B6F7FB}" type="presParOf" srcId="{087A0130-30C9-4177-B76B-E2FAD4C93952}" destId="{BD439FDC-7C95-4BB8-BCC1-32BFF79897CB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F62050E-6C96-49B4-80D5-EB466C8D91B7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8C6694D-64E5-4F57-9DD6-48B41F8578A5}">
      <dgm:prSet/>
      <dgm:spPr/>
      <dgm:t>
        <a:bodyPr/>
        <a:lstStyle/>
        <a:p>
          <a:pPr>
            <a:defRPr b="1"/>
          </a:pPr>
          <a:r>
            <a:rPr lang="en-US" baseline="0"/>
            <a:t>Student turns in a group discussion post</a:t>
          </a:r>
          <a:endParaRPr lang="en-US"/>
        </a:p>
      </dgm:t>
    </dgm:pt>
    <dgm:pt modelId="{E91AEF07-8F18-4A98-BD8F-0D61118ACBDB}" type="parTrans" cxnId="{81436B18-B41C-4953-A594-7DA70C7BA071}">
      <dgm:prSet/>
      <dgm:spPr/>
      <dgm:t>
        <a:bodyPr/>
        <a:lstStyle/>
        <a:p>
          <a:endParaRPr lang="en-US"/>
        </a:p>
      </dgm:t>
    </dgm:pt>
    <dgm:pt modelId="{B4477787-C03F-4CB0-81D6-F64274FA653A}" type="sibTrans" cxnId="{81436B18-B41C-4953-A594-7DA70C7BA071}">
      <dgm:prSet/>
      <dgm:spPr/>
      <dgm:t>
        <a:bodyPr/>
        <a:lstStyle/>
        <a:p>
          <a:endParaRPr lang="en-US"/>
        </a:p>
      </dgm:t>
    </dgm:pt>
    <dgm:pt modelId="{05C16797-8DD4-4231-8688-112026B235D4}">
      <dgm:prSet/>
      <dgm:spPr/>
      <dgm:t>
        <a:bodyPr/>
        <a:lstStyle/>
        <a:p>
          <a:pPr>
            <a:defRPr b="1"/>
          </a:pPr>
          <a:r>
            <a:rPr lang="en-US" baseline="0"/>
            <a:t>The following infractions occur:</a:t>
          </a:r>
          <a:endParaRPr lang="en-US"/>
        </a:p>
      </dgm:t>
    </dgm:pt>
    <dgm:pt modelId="{B8ACE232-E812-4258-922D-9F02C8F058A3}" type="parTrans" cxnId="{C123DE15-1AAE-4D72-8842-E2BCF8FE3319}">
      <dgm:prSet/>
      <dgm:spPr/>
      <dgm:t>
        <a:bodyPr/>
        <a:lstStyle/>
        <a:p>
          <a:endParaRPr lang="en-US"/>
        </a:p>
      </dgm:t>
    </dgm:pt>
    <dgm:pt modelId="{90DBBBD0-51F2-4848-BF8F-E355F3BC8ACD}" type="sibTrans" cxnId="{C123DE15-1AAE-4D72-8842-E2BCF8FE3319}">
      <dgm:prSet/>
      <dgm:spPr/>
      <dgm:t>
        <a:bodyPr/>
        <a:lstStyle/>
        <a:p>
          <a:endParaRPr lang="en-US"/>
        </a:p>
      </dgm:t>
    </dgm:pt>
    <dgm:pt modelId="{34EA4A3F-1CD3-49F5-9174-1E7059DA955D}">
      <dgm:prSet/>
      <dgm:spPr/>
      <dgm:t>
        <a:bodyPr/>
        <a:lstStyle/>
        <a:p>
          <a:r>
            <a:rPr lang="en-US"/>
            <a:t>The discussion post were turned in for groups of two students, the student that turned in the assignment under their name copied all work from their partner.</a:t>
          </a:r>
        </a:p>
      </dgm:t>
    </dgm:pt>
    <dgm:pt modelId="{83E7B3D4-D883-47EE-9B1F-C747E62A5CA9}" type="parTrans" cxnId="{C2E8B49D-B993-478A-80EE-A9B224622E17}">
      <dgm:prSet/>
      <dgm:spPr/>
      <dgm:t>
        <a:bodyPr/>
        <a:lstStyle/>
        <a:p>
          <a:endParaRPr lang="en-US"/>
        </a:p>
      </dgm:t>
    </dgm:pt>
    <dgm:pt modelId="{4AA648E3-D52E-43FD-8FBB-A46C5A534551}" type="sibTrans" cxnId="{C2E8B49D-B993-478A-80EE-A9B224622E17}">
      <dgm:prSet/>
      <dgm:spPr/>
      <dgm:t>
        <a:bodyPr/>
        <a:lstStyle/>
        <a:p>
          <a:endParaRPr lang="en-US"/>
        </a:p>
      </dgm:t>
    </dgm:pt>
    <dgm:pt modelId="{4EEDF0A6-3C04-4CF1-8461-F0F619650453}">
      <dgm:prSet/>
      <dgm:spPr/>
      <dgm:t>
        <a:bodyPr/>
        <a:lstStyle/>
        <a:p>
          <a:r>
            <a:rPr lang="en-US"/>
            <a:t>Under successive replies to other students this student claimed responsibility for the work.</a:t>
          </a:r>
        </a:p>
      </dgm:t>
    </dgm:pt>
    <dgm:pt modelId="{D4103CCE-D59F-42C3-A292-3EF84E008B70}" type="parTrans" cxnId="{C62E34D5-A8C9-43DB-90F1-2F29EAB56A89}">
      <dgm:prSet/>
      <dgm:spPr/>
      <dgm:t>
        <a:bodyPr/>
        <a:lstStyle/>
        <a:p>
          <a:endParaRPr lang="en-US"/>
        </a:p>
      </dgm:t>
    </dgm:pt>
    <dgm:pt modelId="{1AF8DB24-0479-4822-9592-A9D51A28F272}" type="sibTrans" cxnId="{C62E34D5-A8C9-43DB-90F1-2F29EAB56A89}">
      <dgm:prSet/>
      <dgm:spPr/>
      <dgm:t>
        <a:bodyPr/>
        <a:lstStyle/>
        <a:p>
          <a:endParaRPr lang="en-US"/>
        </a:p>
      </dgm:t>
    </dgm:pt>
    <dgm:pt modelId="{421EA484-715A-4E06-895F-669166B5F253}">
      <dgm:prSet/>
      <dgm:spPr/>
      <dgm:t>
        <a:bodyPr/>
        <a:lstStyle/>
        <a:p>
          <a:r>
            <a:rPr lang="en-US"/>
            <a:t>This student’s partner had proof that they had done the work and shared the work with the other student to add content.</a:t>
          </a:r>
        </a:p>
      </dgm:t>
    </dgm:pt>
    <dgm:pt modelId="{BE52AB5F-C949-48E6-BC10-EE0514A8E795}" type="parTrans" cxnId="{DCF26ED1-4184-45EF-946E-A23B61824345}">
      <dgm:prSet/>
      <dgm:spPr/>
      <dgm:t>
        <a:bodyPr/>
        <a:lstStyle/>
        <a:p>
          <a:endParaRPr lang="en-US"/>
        </a:p>
      </dgm:t>
    </dgm:pt>
    <dgm:pt modelId="{52DE4358-A8F5-40DF-BE2A-35D5A39DF36D}" type="sibTrans" cxnId="{DCF26ED1-4184-45EF-946E-A23B61824345}">
      <dgm:prSet/>
      <dgm:spPr/>
      <dgm:t>
        <a:bodyPr/>
        <a:lstStyle/>
        <a:p>
          <a:endParaRPr lang="en-US"/>
        </a:p>
      </dgm:t>
    </dgm:pt>
    <dgm:pt modelId="{6C9D3681-37C4-4B82-A382-E5CB67479B92}" type="pres">
      <dgm:prSet presAssocID="{4F62050E-6C96-49B4-80D5-EB466C8D91B7}" presName="root" presStyleCnt="0">
        <dgm:presLayoutVars>
          <dgm:dir/>
          <dgm:resizeHandles val="exact"/>
        </dgm:presLayoutVars>
      </dgm:prSet>
      <dgm:spPr/>
    </dgm:pt>
    <dgm:pt modelId="{C01C37A8-D8F2-4E91-B078-A9974C6A7F27}" type="pres">
      <dgm:prSet presAssocID="{38C6694D-64E5-4F57-9DD6-48B41F8578A5}" presName="compNode" presStyleCnt="0"/>
      <dgm:spPr/>
    </dgm:pt>
    <dgm:pt modelId="{3D4D0BF7-DB24-490D-B276-ADBAD908A01B}" type="pres">
      <dgm:prSet presAssocID="{38C6694D-64E5-4F57-9DD6-48B41F8578A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4871E42C-8D03-4833-BFF3-BD9B50B1BEA1}" type="pres">
      <dgm:prSet presAssocID="{38C6694D-64E5-4F57-9DD6-48B41F8578A5}" presName="iconSpace" presStyleCnt="0"/>
      <dgm:spPr/>
    </dgm:pt>
    <dgm:pt modelId="{99E43A6D-E817-4B77-8C88-8A7C31B34E1D}" type="pres">
      <dgm:prSet presAssocID="{38C6694D-64E5-4F57-9DD6-48B41F8578A5}" presName="parTx" presStyleLbl="revTx" presStyleIdx="0" presStyleCnt="4">
        <dgm:presLayoutVars>
          <dgm:chMax val="0"/>
          <dgm:chPref val="0"/>
        </dgm:presLayoutVars>
      </dgm:prSet>
      <dgm:spPr/>
    </dgm:pt>
    <dgm:pt modelId="{791A93D0-6652-4B53-824E-8DD3E381671D}" type="pres">
      <dgm:prSet presAssocID="{38C6694D-64E5-4F57-9DD6-48B41F8578A5}" presName="txSpace" presStyleCnt="0"/>
      <dgm:spPr/>
    </dgm:pt>
    <dgm:pt modelId="{AB96262E-DD07-4721-8BF5-2F0A6EA52959}" type="pres">
      <dgm:prSet presAssocID="{38C6694D-64E5-4F57-9DD6-48B41F8578A5}" presName="desTx" presStyleLbl="revTx" presStyleIdx="1" presStyleCnt="4">
        <dgm:presLayoutVars/>
      </dgm:prSet>
      <dgm:spPr/>
    </dgm:pt>
    <dgm:pt modelId="{5E3C3D9F-B9E8-4C81-9F15-7AB72134F5CB}" type="pres">
      <dgm:prSet presAssocID="{B4477787-C03F-4CB0-81D6-F64274FA653A}" presName="sibTrans" presStyleCnt="0"/>
      <dgm:spPr/>
    </dgm:pt>
    <dgm:pt modelId="{98B11751-0DCF-4B71-83FD-B5FB0875C80E}" type="pres">
      <dgm:prSet presAssocID="{05C16797-8DD4-4231-8688-112026B235D4}" presName="compNode" presStyleCnt="0"/>
      <dgm:spPr/>
    </dgm:pt>
    <dgm:pt modelId="{BC1323D4-392B-4DAB-8FF1-A35C9F1A8FB3}" type="pres">
      <dgm:prSet presAssocID="{05C16797-8DD4-4231-8688-112026B235D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3FD79D4-ED76-4CA7-9D77-6879B867D882}" type="pres">
      <dgm:prSet presAssocID="{05C16797-8DD4-4231-8688-112026B235D4}" presName="iconSpace" presStyleCnt="0"/>
      <dgm:spPr/>
    </dgm:pt>
    <dgm:pt modelId="{DB9ECACA-DA18-40F9-86D0-03FE5327A2F0}" type="pres">
      <dgm:prSet presAssocID="{05C16797-8DD4-4231-8688-112026B235D4}" presName="parTx" presStyleLbl="revTx" presStyleIdx="2" presStyleCnt="4">
        <dgm:presLayoutVars>
          <dgm:chMax val="0"/>
          <dgm:chPref val="0"/>
        </dgm:presLayoutVars>
      </dgm:prSet>
      <dgm:spPr/>
    </dgm:pt>
    <dgm:pt modelId="{EC1CCAFE-2819-42A3-ABD3-F7F39D857F2B}" type="pres">
      <dgm:prSet presAssocID="{05C16797-8DD4-4231-8688-112026B235D4}" presName="txSpace" presStyleCnt="0"/>
      <dgm:spPr/>
    </dgm:pt>
    <dgm:pt modelId="{3C86ECA1-D50D-4ECE-82BC-9B9340858D76}" type="pres">
      <dgm:prSet presAssocID="{05C16797-8DD4-4231-8688-112026B235D4}" presName="desTx" presStyleLbl="revTx" presStyleIdx="3" presStyleCnt="4">
        <dgm:presLayoutVars/>
      </dgm:prSet>
      <dgm:spPr/>
    </dgm:pt>
  </dgm:ptLst>
  <dgm:cxnLst>
    <dgm:cxn modelId="{E386810E-1E46-49F9-AEC9-770187FC27E5}" type="presOf" srcId="{05C16797-8DD4-4231-8688-112026B235D4}" destId="{DB9ECACA-DA18-40F9-86D0-03FE5327A2F0}" srcOrd="0" destOrd="0" presId="urn:microsoft.com/office/officeart/2018/2/layout/IconLabelDescriptionList"/>
    <dgm:cxn modelId="{C123DE15-1AAE-4D72-8842-E2BCF8FE3319}" srcId="{4F62050E-6C96-49B4-80D5-EB466C8D91B7}" destId="{05C16797-8DD4-4231-8688-112026B235D4}" srcOrd="1" destOrd="0" parTransId="{B8ACE232-E812-4258-922D-9F02C8F058A3}" sibTransId="{90DBBBD0-51F2-4848-BF8F-E355F3BC8ACD}"/>
    <dgm:cxn modelId="{81436B18-B41C-4953-A594-7DA70C7BA071}" srcId="{4F62050E-6C96-49B4-80D5-EB466C8D91B7}" destId="{38C6694D-64E5-4F57-9DD6-48B41F8578A5}" srcOrd="0" destOrd="0" parTransId="{E91AEF07-8F18-4A98-BD8F-0D61118ACBDB}" sibTransId="{B4477787-C03F-4CB0-81D6-F64274FA653A}"/>
    <dgm:cxn modelId="{3B084019-B8DF-43B0-9503-D114DEA2D274}" type="presOf" srcId="{4F62050E-6C96-49B4-80D5-EB466C8D91B7}" destId="{6C9D3681-37C4-4B82-A382-E5CB67479B92}" srcOrd="0" destOrd="0" presId="urn:microsoft.com/office/officeart/2018/2/layout/IconLabelDescriptionList"/>
    <dgm:cxn modelId="{574C9D45-08B5-44C1-AADF-AE8519E4A8F7}" type="presOf" srcId="{4EEDF0A6-3C04-4CF1-8461-F0F619650453}" destId="{3C86ECA1-D50D-4ECE-82BC-9B9340858D76}" srcOrd="0" destOrd="1" presId="urn:microsoft.com/office/officeart/2018/2/layout/IconLabelDescriptionList"/>
    <dgm:cxn modelId="{14B5F86D-2ACB-4318-BA87-C334EBC92B3B}" type="presOf" srcId="{421EA484-715A-4E06-895F-669166B5F253}" destId="{3C86ECA1-D50D-4ECE-82BC-9B9340858D76}" srcOrd="0" destOrd="2" presId="urn:microsoft.com/office/officeart/2018/2/layout/IconLabelDescriptionList"/>
    <dgm:cxn modelId="{560F287E-EF02-46B4-85CD-704B4A077B4B}" type="presOf" srcId="{34EA4A3F-1CD3-49F5-9174-1E7059DA955D}" destId="{3C86ECA1-D50D-4ECE-82BC-9B9340858D76}" srcOrd="0" destOrd="0" presId="urn:microsoft.com/office/officeart/2018/2/layout/IconLabelDescriptionList"/>
    <dgm:cxn modelId="{C2E8B49D-B993-478A-80EE-A9B224622E17}" srcId="{05C16797-8DD4-4231-8688-112026B235D4}" destId="{34EA4A3F-1CD3-49F5-9174-1E7059DA955D}" srcOrd="0" destOrd="0" parTransId="{83E7B3D4-D883-47EE-9B1F-C747E62A5CA9}" sibTransId="{4AA648E3-D52E-43FD-8FBB-A46C5A534551}"/>
    <dgm:cxn modelId="{DCF26ED1-4184-45EF-946E-A23B61824345}" srcId="{05C16797-8DD4-4231-8688-112026B235D4}" destId="{421EA484-715A-4E06-895F-669166B5F253}" srcOrd="2" destOrd="0" parTransId="{BE52AB5F-C949-48E6-BC10-EE0514A8E795}" sibTransId="{52DE4358-A8F5-40DF-BE2A-35D5A39DF36D}"/>
    <dgm:cxn modelId="{C62E34D5-A8C9-43DB-90F1-2F29EAB56A89}" srcId="{05C16797-8DD4-4231-8688-112026B235D4}" destId="{4EEDF0A6-3C04-4CF1-8461-F0F619650453}" srcOrd="1" destOrd="0" parTransId="{D4103CCE-D59F-42C3-A292-3EF84E008B70}" sibTransId="{1AF8DB24-0479-4822-9592-A9D51A28F272}"/>
    <dgm:cxn modelId="{7E897EE5-B260-41A9-8DC8-079FCF2ADF63}" type="presOf" srcId="{38C6694D-64E5-4F57-9DD6-48B41F8578A5}" destId="{99E43A6D-E817-4B77-8C88-8A7C31B34E1D}" srcOrd="0" destOrd="0" presId="urn:microsoft.com/office/officeart/2018/2/layout/IconLabelDescriptionList"/>
    <dgm:cxn modelId="{3A939B6A-68C8-4EEA-B47F-97692EA95489}" type="presParOf" srcId="{6C9D3681-37C4-4B82-A382-E5CB67479B92}" destId="{C01C37A8-D8F2-4E91-B078-A9974C6A7F27}" srcOrd="0" destOrd="0" presId="urn:microsoft.com/office/officeart/2018/2/layout/IconLabelDescriptionList"/>
    <dgm:cxn modelId="{5B8611E8-005E-43EB-A44C-DF856C5549A2}" type="presParOf" srcId="{C01C37A8-D8F2-4E91-B078-A9974C6A7F27}" destId="{3D4D0BF7-DB24-490D-B276-ADBAD908A01B}" srcOrd="0" destOrd="0" presId="urn:microsoft.com/office/officeart/2018/2/layout/IconLabelDescriptionList"/>
    <dgm:cxn modelId="{6C49A467-4044-4071-AB72-660A0B8AC46A}" type="presParOf" srcId="{C01C37A8-D8F2-4E91-B078-A9974C6A7F27}" destId="{4871E42C-8D03-4833-BFF3-BD9B50B1BEA1}" srcOrd="1" destOrd="0" presId="urn:microsoft.com/office/officeart/2018/2/layout/IconLabelDescriptionList"/>
    <dgm:cxn modelId="{F4EAE69F-9D6E-455F-BE9B-2F5863872F17}" type="presParOf" srcId="{C01C37A8-D8F2-4E91-B078-A9974C6A7F27}" destId="{99E43A6D-E817-4B77-8C88-8A7C31B34E1D}" srcOrd="2" destOrd="0" presId="urn:microsoft.com/office/officeart/2018/2/layout/IconLabelDescriptionList"/>
    <dgm:cxn modelId="{B60540AC-5B04-47F8-BD6F-53BE21517AEA}" type="presParOf" srcId="{C01C37A8-D8F2-4E91-B078-A9974C6A7F27}" destId="{791A93D0-6652-4B53-824E-8DD3E381671D}" srcOrd="3" destOrd="0" presId="urn:microsoft.com/office/officeart/2018/2/layout/IconLabelDescriptionList"/>
    <dgm:cxn modelId="{C254C743-8672-42AE-9A50-95B063940860}" type="presParOf" srcId="{C01C37A8-D8F2-4E91-B078-A9974C6A7F27}" destId="{AB96262E-DD07-4721-8BF5-2F0A6EA52959}" srcOrd="4" destOrd="0" presId="urn:microsoft.com/office/officeart/2018/2/layout/IconLabelDescriptionList"/>
    <dgm:cxn modelId="{342153E1-68E8-4738-845C-A8B2B7014419}" type="presParOf" srcId="{6C9D3681-37C4-4B82-A382-E5CB67479B92}" destId="{5E3C3D9F-B9E8-4C81-9F15-7AB72134F5CB}" srcOrd="1" destOrd="0" presId="urn:microsoft.com/office/officeart/2018/2/layout/IconLabelDescriptionList"/>
    <dgm:cxn modelId="{89F9B23D-95DF-44A3-944A-2AC00A14036C}" type="presParOf" srcId="{6C9D3681-37C4-4B82-A382-E5CB67479B92}" destId="{98B11751-0DCF-4B71-83FD-B5FB0875C80E}" srcOrd="2" destOrd="0" presId="urn:microsoft.com/office/officeart/2018/2/layout/IconLabelDescriptionList"/>
    <dgm:cxn modelId="{9A3E017C-86E8-4C04-A295-DBD3E7F6F855}" type="presParOf" srcId="{98B11751-0DCF-4B71-83FD-B5FB0875C80E}" destId="{BC1323D4-392B-4DAB-8FF1-A35C9F1A8FB3}" srcOrd="0" destOrd="0" presId="urn:microsoft.com/office/officeart/2018/2/layout/IconLabelDescriptionList"/>
    <dgm:cxn modelId="{384A479C-5862-4096-9ADC-0DA35F8A9FD9}" type="presParOf" srcId="{98B11751-0DCF-4B71-83FD-B5FB0875C80E}" destId="{33FD79D4-ED76-4CA7-9D77-6879B867D882}" srcOrd="1" destOrd="0" presId="urn:microsoft.com/office/officeart/2018/2/layout/IconLabelDescriptionList"/>
    <dgm:cxn modelId="{F4DB8F5F-C8B4-40F3-9381-6ECD7D371FB1}" type="presParOf" srcId="{98B11751-0DCF-4B71-83FD-B5FB0875C80E}" destId="{DB9ECACA-DA18-40F9-86D0-03FE5327A2F0}" srcOrd="2" destOrd="0" presId="urn:microsoft.com/office/officeart/2018/2/layout/IconLabelDescriptionList"/>
    <dgm:cxn modelId="{04DA1A68-16DA-4398-A780-96E43B8FBB55}" type="presParOf" srcId="{98B11751-0DCF-4B71-83FD-B5FB0875C80E}" destId="{EC1CCAFE-2819-42A3-ABD3-F7F39D857F2B}" srcOrd="3" destOrd="0" presId="urn:microsoft.com/office/officeart/2018/2/layout/IconLabelDescriptionList"/>
    <dgm:cxn modelId="{1E249F74-0B29-4F15-B879-BBE1AA5C297B}" type="presParOf" srcId="{98B11751-0DCF-4B71-83FD-B5FB0875C80E}" destId="{3C86ECA1-D50D-4ECE-82BC-9B9340858D7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5901BD2-ACBC-4766-B5B7-F15DB4D1E9A0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83938AB5-309E-421A-B891-76D135DB3086}">
      <dgm:prSet/>
      <dgm:spPr/>
      <dgm:t>
        <a:bodyPr/>
        <a:lstStyle/>
        <a:p>
          <a:r>
            <a:rPr lang="en-US" baseline="0"/>
            <a:t>- Preventing academic dishonesty is a shared responsibility.</a:t>
          </a:r>
          <a:endParaRPr lang="en-US"/>
        </a:p>
      </dgm:t>
    </dgm:pt>
    <dgm:pt modelId="{0BE5D953-5DA1-4697-A00E-F032E50440CF}" type="parTrans" cxnId="{CB945EAD-E6BC-42D0-8C4D-605CCA7DB588}">
      <dgm:prSet/>
      <dgm:spPr/>
      <dgm:t>
        <a:bodyPr/>
        <a:lstStyle/>
        <a:p>
          <a:endParaRPr lang="en-US"/>
        </a:p>
      </dgm:t>
    </dgm:pt>
    <dgm:pt modelId="{EE5D7085-4A1D-4843-9A76-F7B8F4216F49}" type="sibTrans" cxnId="{CB945EAD-E6BC-42D0-8C4D-605CCA7DB588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6B0D472-B1DD-4B4B-8C9E-99DC08E50504}">
      <dgm:prSet/>
      <dgm:spPr/>
      <dgm:t>
        <a:bodyPr/>
        <a:lstStyle/>
        <a:p>
          <a:r>
            <a:rPr lang="en-US" baseline="0"/>
            <a:t>- Integrating policies, technology, and ethical education ensures integrity.</a:t>
          </a:r>
          <a:endParaRPr lang="en-US"/>
        </a:p>
      </dgm:t>
    </dgm:pt>
    <dgm:pt modelId="{E93C5BB2-A423-45D0-8228-80765D9BE187}" type="parTrans" cxnId="{8A88E05B-D8C7-44B5-A59F-D936D168DE45}">
      <dgm:prSet/>
      <dgm:spPr/>
      <dgm:t>
        <a:bodyPr/>
        <a:lstStyle/>
        <a:p>
          <a:endParaRPr lang="en-US"/>
        </a:p>
      </dgm:t>
    </dgm:pt>
    <dgm:pt modelId="{FFBF3C7E-3F3F-416A-8523-ACC14B310BA8}" type="sibTrans" cxnId="{8A88E05B-D8C7-44B5-A59F-D936D168DE45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1E8F09B9-98F3-4432-9D75-8553B5EC259E}">
      <dgm:prSet/>
      <dgm:spPr/>
      <dgm:t>
        <a:bodyPr/>
        <a:lstStyle/>
        <a:p>
          <a:r>
            <a:rPr lang="en-US" baseline="0"/>
            <a:t>- Let’s commit to fostering a culture of honesty and professionalism.</a:t>
          </a:r>
          <a:endParaRPr lang="en-US"/>
        </a:p>
      </dgm:t>
    </dgm:pt>
    <dgm:pt modelId="{4B7A4C5D-C411-4094-B5D9-89E1F4AAD5F0}" type="parTrans" cxnId="{863B61F7-05BD-4E9F-BADC-CC712794D3FB}">
      <dgm:prSet/>
      <dgm:spPr/>
      <dgm:t>
        <a:bodyPr/>
        <a:lstStyle/>
        <a:p>
          <a:endParaRPr lang="en-US"/>
        </a:p>
      </dgm:t>
    </dgm:pt>
    <dgm:pt modelId="{EB202974-4CFF-41FC-9639-9287CBE1F5BD}" type="sibTrans" cxnId="{863B61F7-05BD-4E9F-BADC-CC712794D3FB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C438744-5304-457A-8DDC-4FC289E19DCA}" type="pres">
      <dgm:prSet presAssocID="{05901BD2-ACBC-4766-B5B7-F15DB4D1E9A0}" presName="Name0" presStyleCnt="0">
        <dgm:presLayoutVars>
          <dgm:animLvl val="lvl"/>
          <dgm:resizeHandles val="exact"/>
        </dgm:presLayoutVars>
      </dgm:prSet>
      <dgm:spPr/>
    </dgm:pt>
    <dgm:pt modelId="{06718D69-1237-4288-BD4E-7494DA95C7FF}" type="pres">
      <dgm:prSet presAssocID="{83938AB5-309E-421A-B891-76D135DB3086}" presName="compositeNode" presStyleCnt="0">
        <dgm:presLayoutVars>
          <dgm:bulletEnabled val="1"/>
        </dgm:presLayoutVars>
      </dgm:prSet>
      <dgm:spPr/>
    </dgm:pt>
    <dgm:pt modelId="{37C48DA3-F0A9-440D-992C-B91E126FD44C}" type="pres">
      <dgm:prSet presAssocID="{83938AB5-309E-421A-B891-76D135DB3086}" presName="bgRect" presStyleLbl="bgAccFollowNode1" presStyleIdx="0" presStyleCnt="3"/>
      <dgm:spPr/>
    </dgm:pt>
    <dgm:pt modelId="{7F7320E5-1BFE-4F17-995F-F3755962C450}" type="pres">
      <dgm:prSet presAssocID="{EE5D7085-4A1D-4843-9A76-F7B8F4216F49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2D410930-7AE8-43D6-8657-63F50F57A62D}" type="pres">
      <dgm:prSet presAssocID="{83938AB5-309E-421A-B891-76D135DB3086}" presName="bottomLine" presStyleLbl="alignNode1" presStyleIdx="1" presStyleCnt="6">
        <dgm:presLayoutVars/>
      </dgm:prSet>
      <dgm:spPr/>
    </dgm:pt>
    <dgm:pt modelId="{0BDF76B9-2B85-4434-A617-BEA5BD653575}" type="pres">
      <dgm:prSet presAssocID="{83938AB5-309E-421A-B891-76D135DB3086}" presName="nodeText" presStyleLbl="bgAccFollowNode1" presStyleIdx="0" presStyleCnt="3">
        <dgm:presLayoutVars>
          <dgm:bulletEnabled val="1"/>
        </dgm:presLayoutVars>
      </dgm:prSet>
      <dgm:spPr/>
    </dgm:pt>
    <dgm:pt modelId="{1F88A8C0-506F-4109-9C87-7C1C8CCE3836}" type="pres">
      <dgm:prSet presAssocID="{EE5D7085-4A1D-4843-9A76-F7B8F4216F49}" presName="sibTrans" presStyleCnt="0"/>
      <dgm:spPr/>
    </dgm:pt>
    <dgm:pt modelId="{D76E7AE9-6D97-4442-9F17-82858909C528}" type="pres">
      <dgm:prSet presAssocID="{46B0D472-B1DD-4B4B-8C9E-99DC08E50504}" presName="compositeNode" presStyleCnt="0">
        <dgm:presLayoutVars>
          <dgm:bulletEnabled val="1"/>
        </dgm:presLayoutVars>
      </dgm:prSet>
      <dgm:spPr/>
    </dgm:pt>
    <dgm:pt modelId="{3D357C8A-59F0-4158-9A6D-80F0216DDF2F}" type="pres">
      <dgm:prSet presAssocID="{46B0D472-B1DD-4B4B-8C9E-99DC08E50504}" presName="bgRect" presStyleLbl="bgAccFollowNode1" presStyleIdx="1" presStyleCnt="3"/>
      <dgm:spPr/>
    </dgm:pt>
    <dgm:pt modelId="{81373C6A-0875-4424-BE8C-7C7212A1552F}" type="pres">
      <dgm:prSet presAssocID="{FFBF3C7E-3F3F-416A-8523-ACC14B310BA8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C48F0E0F-4FAC-4596-8135-DEB1DD9E447D}" type="pres">
      <dgm:prSet presAssocID="{46B0D472-B1DD-4B4B-8C9E-99DC08E50504}" presName="bottomLine" presStyleLbl="alignNode1" presStyleIdx="3" presStyleCnt="6">
        <dgm:presLayoutVars/>
      </dgm:prSet>
      <dgm:spPr/>
    </dgm:pt>
    <dgm:pt modelId="{B66DF6A7-1FC3-42D2-93AD-7C7EA7E56E32}" type="pres">
      <dgm:prSet presAssocID="{46B0D472-B1DD-4B4B-8C9E-99DC08E50504}" presName="nodeText" presStyleLbl="bgAccFollowNode1" presStyleIdx="1" presStyleCnt="3">
        <dgm:presLayoutVars>
          <dgm:bulletEnabled val="1"/>
        </dgm:presLayoutVars>
      </dgm:prSet>
      <dgm:spPr/>
    </dgm:pt>
    <dgm:pt modelId="{81E43787-308B-49EB-99A8-8E49A0C07BF0}" type="pres">
      <dgm:prSet presAssocID="{FFBF3C7E-3F3F-416A-8523-ACC14B310BA8}" presName="sibTrans" presStyleCnt="0"/>
      <dgm:spPr/>
    </dgm:pt>
    <dgm:pt modelId="{8E53F644-C334-4899-99DD-2917836AFEBA}" type="pres">
      <dgm:prSet presAssocID="{1E8F09B9-98F3-4432-9D75-8553B5EC259E}" presName="compositeNode" presStyleCnt="0">
        <dgm:presLayoutVars>
          <dgm:bulletEnabled val="1"/>
        </dgm:presLayoutVars>
      </dgm:prSet>
      <dgm:spPr/>
    </dgm:pt>
    <dgm:pt modelId="{1DA26AFA-E8B3-483D-B43A-AF2B5C682E73}" type="pres">
      <dgm:prSet presAssocID="{1E8F09B9-98F3-4432-9D75-8553B5EC259E}" presName="bgRect" presStyleLbl="bgAccFollowNode1" presStyleIdx="2" presStyleCnt="3"/>
      <dgm:spPr/>
    </dgm:pt>
    <dgm:pt modelId="{7F436FC1-AE5B-4074-97C8-9A2619229045}" type="pres">
      <dgm:prSet presAssocID="{EB202974-4CFF-41FC-9639-9287CBE1F5BD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40E60B2F-7D98-4CCF-B95F-16C4B241142B}" type="pres">
      <dgm:prSet presAssocID="{1E8F09B9-98F3-4432-9D75-8553B5EC259E}" presName="bottomLine" presStyleLbl="alignNode1" presStyleIdx="5" presStyleCnt="6">
        <dgm:presLayoutVars/>
      </dgm:prSet>
      <dgm:spPr/>
    </dgm:pt>
    <dgm:pt modelId="{80A1D11D-008C-43A4-B927-D129B5D8AC3D}" type="pres">
      <dgm:prSet presAssocID="{1E8F09B9-98F3-4432-9D75-8553B5EC259E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6DD9541B-66F5-4BBF-B55C-0E442D6F5233}" type="presOf" srcId="{05901BD2-ACBC-4766-B5B7-F15DB4D1E9A0}" destId="{DC438744-5304-457A-8DDC-4FC289E19DCA}" srcOrd="0" destOrd="0" presId="urn:microsoft.com/office/officeart/2016/7/layout/BasicLinearProcessNumbered"/>
    <dgm:cxn modelId="{8A88E05B-D8C7-44B5-A59F-D936D168DE45}" srcId="{05901BD2-ACBC-4766-B5B7-F15DB4D1E9A0}" destId="{46B0D472-B1DD-4B4B-8C9E-99DC08E50504}" srcOrd="1" destOrd="0" parTransId="{E93C5BB2-A423-45D0-8228-80765D9BE187}" sibTransId="{FFBF3C7E-3F3F-416A-8523-ACC14B310BA8}"/>
    <dgm:cxn modelId="{47AEBD6F-600D-43A9-AB14-ADF363D070F3}" type="presOf" srcId="{FFBF3C7E-3F3F-416A-8523-ACC14B310BA8}" destId="{81373C6A-0875-4424-BE8C-7C7212A1552F}" srcOrd="0" destOrd="0" presId="urn:microsoft.com/office/officeart/2016/7/layout/BasicLinearProcessNumbered"/>
    <dgm:cxn modelId="{A0679F75-39EA-46B7-BF74-75542FD50ECD}" type="presOf" srcId="{83938AB5-309E-421A-B891-76D135DB3086}" destId="{37C48DA3-F0A9-440D-992C-B91E126FD44C}" srcOrd="0" destOrd="0" presId="urn:microsoft.com/office/officeart/2016/7/layout/BasicLinearProcessNumbered"/>
    <dgm:cxn modelId="{6D6DBE55-7F8E-4206-BFA3-1CAC95D60FE3}" type="presOf" srcId="{46B0D472-B1DD-4B4B-8C9E-99DC08E50504}" destId="{3D357C8A-59F0-4158-9A6D-80F0216DDF2F}" srcOrd="0" destOrd="0" presId="urn:microsoft.com/office/officeart/2016/7/layout/BasicLinearProcessNumbered"/>
    <dgm:cxn modelId="{CD87B49A-4E40-46E0-A940-C35E41FA65B5}" type="presOf" srcId="{EB202974-4CFF-41FC-9639-9287CBE1F5BD}" destId="{7F436FC1-AE5B-4074-97C8-9A2619229045}" srcOrd="0" destOrd="0" presId="urn:microsoft.com/office/officeart/2016/7/layout/BasicLinearProcessNumbered"/>
    <dgm:cxn modelId="{F58581A0-8AA5-4846-A1F7-2D59BDA25339}" type="presOf" srcId="{83938AB5-309E-421A-B891-76D135DB3086}" destId="{0BDF76B9-2B85-4434-A617-BEA5BD653575}" srcOrd="1" destOrd="0" presId="urn:microsoft.com/office/officeart/2016/7/layout/BasicLinearProcessNumbered"/>
    <dgm:cxn modelId="{CB945EAD-E6BC-42D0-8C4D-605CCA7DB588}" srcId="{05901BD2-ACBC-4766-B5B7-F15DB4D1E9A0}" destId="{83938AB5-309E-421A-B891-76D135DB3086}" srcOrd="0" destOrd="0" parTransId="{0BE5D953-5DA1-4697-A00E-F032E50440CF}" sibTransId="{EE5D7085-4A1D-4843-9A76-F7B8F4216F49}"/>
    <dgm:cxn modelId="{1297DEB5-C137-4BB0-BC54-BDE050C289E2}" type="presOf" srcId="{1E8F09B9-98F3-4432-9D75-8553B5EC259E}" destId="{80A1D11D-008C-43A4-B927-D129B5D8AC3D}" srcOrd="1" destOrd="0" presId="urn:microsoft.com/office/officeart/2016/7/layout/BasicLinearProcessNumbered"/>
    <dgm:cxn modelId="{F8F150C1-9E63-4051-A9B6-2D6F2D3DFDF6}" type="presOf" srcId="{EE5D7085-4A1D-4843-9A76-F7B8F4216F49}" destId="{7F7320E5-1BFE-4F17-995F-F3755962C450}" srcOrd="0" destOrd="0" presId="urn:microsoft.com/office/officeart/2016/7/layout/BasicLinearProcessNumbered"/>
    <dgm:cxn modelId="{CC12EEC8-733F-4342-979E-B482DDC2B859}" type="presOf" srcId="{1E8F09B9-98F3-4432-9D75-8553B5EC259E}" destId="{1DA26AFA-E8B3-483D-B43A-AF2B5C682E73}" srcOrd="0" destOrd="0" presId="urn:microsoft.com/office/officeart/2016/7/layout/BasicLinearProcessNumbered"/>
    <dgm:cxn modelId="{869B8DE6-7A59-45CA-A0ED-89FD26DB6840}" type="presOf" srcId="{46B0D472-B1DD-4B4B-8C9E-99DC08E50504}" destId="{B66DF6A7-1FC3-42D2-93AD-7C7EA7E56E32}" srcOrd="1" destOrd="0" presId="urn:microsoft.com/office/officeart/2016/7/layout/BasicLinearProcessNumbered"/>
    <dgm:cxn modelId="{863B61F7-05BD-4E9F-BADC-CC712794D3FB}" srcId="{05901BD2-ACBC-4766-B5B7-F15DB4D1E9A0}" destId="{1E8F09B9-98F3-4432-9D75-8553B5EC259E}" srcOrd="2" destOrd="0" parTransId="{4B7A4C5D-C411-4094-B5D9-89E1F4AAD5F0}" sibTransId="{EB202974-4CFF-41FC-9639-9287CBE1F5BD}"/>
    <dgm:cxn modelId="{E95C1315-65C6-414B-A35C-73606B58B4D4}" type="presParOf" srcId="{DC438744-5304-457A-8DDC-4FC289E19DCA}" destId="{06718D69-1237-4288-BD4E-7494DA95C7FF}" srcOrd="0" destOrd="0" presId="urn:microsoft.com/office/officeart/2016/7/layout/BasicLinearProcessNumbered"/>
    <dgm:cxn modelId="{45E15690-640F-4F30-B490-0A88C3BA1E62}" type="presParOf" srcId="{06718D69-1237-4288-BD4E-7494DA95C7FF}" destId="{37C48DA3-F0A9-440D-992C-B91E126FD44C}" srcOrd="0" destOrd="0" presId="urn:microsoft.com/office/officeart/2016/7/layout/BasicLinearProcessNumbered"/>
    <dgm:cxn modelId="{16618883-DE60-482F-913D-A58932BF8742}" type="presParOf" srcId="{06718D69-1237-4288-BD4E-7494DA95C7FF}" destId="{7F7320E5-1BFE-4F17-995F-F3755962C450}" srcOrd="1" destOrd="0" presId="urn:microsoft.com/office/officeart/2016/7/layout/BasicLinearProcessNumbered"/>
    <dgm:cxn modelId="{F575E83F-19AE-4148-AE35-F3715E7E3FE9}" type="presParOf" srcId="{06718D69-1237-4288-BD4E-7494DA95C7FF}" destId="{2D410930-7AE8-43D6-8657-63F50F57A62D}" srcOrd="2" destOrd="0" presId="urn:microsoft.com/office/officeart/2016/7/layout/BasicLinearProcessNumbered"/>
    <dgm:cxn modelId="{FDB62A2D-7552-4A0D-AAE8-3338FEED9700}" type="presParOf" srcId="{06718D69-1237-4288-BD4E-7494DA95C7FF}" destId="{0BDF76B9-2B85-4434-A617-BEA5BD653575}" srcOrd="3" destOrd="0" presId="urn:microsoft.com/office/officeart/2016/7/layout/BasicLinearProcessNumbered"/>
    <dgm:cxn modelId="{D9F8C765-F2FE-4CB5-AF7A-781F0AAAAF71}" type="presParOf" srcId="{DC438744-5304-457A-8DDC-4FC289E19DCA}" destId="{1F88A8C0-506F-4109-9C87-7C1C8CCE3836}" srcOrd="1" destOrd="0" presId="urn:microsoft.com/office/officeart/2016/7/layout/BasicLinearProcessNumbered"/>
    <dgm:cxn modelId="{6DD6A9DD-1CA2-47E6-AEF7-3B63038AD50C}" type="presParOf" srcId="{DC438744-5304-457A-8DDC-4FC289E19DCA}" destId="{D76E7AE9-6D97-4442-9F17-82858909C528}" srcOrd="2" destOrd="0" presId="urn:microsoft.com/office/officeart/2016/7/layout/BasicLinearProcessNumbered"/>
    <dgm:cxn modelId="{D12703DE-FF6C-4443-9E22-743FA77478E1}" type="presParOf" srcId="{D76E7AE9-6D97-4442-9F17-82858909C528}" destId="{3D357C8A-59F0-4158-9A6D-80F0216DDF2F}" srcOrd="0" destOrd="0" presId="urn:microsoft.com/office/officeart/2016/7/layout/BasicLinearProcessNumbered"/>
    <dgm:cxn modelId="{8524EBF3-2127-449E-97A9-FDE4829E1DCF}" type="presParOf" srcId="{D76E7AE9-6D97-4442-9F17-82858909C528}" destId="{81373C6A-0875-4424-BE8C-7C7212A1552F}" srcOrd="1" destOrd="0" presId="urn:microsoft.com/office/officeart/2016/7/layout/BasicLinearProcessNumbered"/>
    <dgm:cxn modelId="{F5B879C7-1627-4945-8BFB-FF5B228B7B1A}" type="presParOf" srcId="{D76E7AE9-6D97-4442-9F17-82858909C528}" destId="{C48F0E0F-4FAC-4596-8135-DEB1DD9E447D}" srcOrd="2" destOrd="0" presId="urn:microsoft.com/office/officeart/2016/7/layout/BasicLinearProcessNumbered"/>
    <dgm:cxn modelId="{84C00E5E-A1D4-4FFA-9DA1-187652B122D2}" type="presParOf" srcId="{D76E7AE9-6D97-4442-9F17-82858909C528}" destId="{B66DF6A7-1FC3-42D2-93AD-7C7EA7E56E32}" srcOrd="3" destOrd="0" presId="urn:microsoft.com/office/officeart/2016/7/layout/BasicLinearProcessNumbered"/>
    <dgm:cxn modelId="{E59E4154-F5A6-47E6-8D5C-0D4C3F04F268}" type="presParOf" srcId="{DC438744-5304-457A-8DDC-4FC289E19DCA}" destId="{81E43787-308B-49EB-99A8-8E49A0C07BF0}" srcOrd="3" destOrd="0" presId="urn:microsoft.com/office/officeart/2016/7/layout/BasicLinearProcessNumbered"/>
    <dgm:cxn modelId="{BE9409AE-A0FE-4587-BC26-16681F1B7D8C}" type="presParOf" srcId="{DC438744-5304-457A-8DDC-4FC289E19DCA}" destId="{8E53F644-C334-4899-99DD-2917836AFEBA}" srcOrd="4" destOrd="0" presId="urn:microsoft.com/office/officeart/2016/7/layout/BasicLinearProcessNumbered"/>
    <dgm:cxn modelId="{219D411E-FAA0-4551-BD18-A2F64C1A5771}" type="presParOf" srcId="{8E53F644-C334-4899-99DD-2917836AFEBA}" destId="{1DA26AFA-E8B3-483D-B43A-AF2B5C682E73}" srcOrd="0" destOrd="0" presId="urn:microsoft.com/office/officeart/2016/7/layout/BasicLinearProcessNumbered"/>
    <dgm:cxn modelId="{478B6702-1331-470A-98F6-AD4C1733CD5E}" type="presParOf" srcId="{8E53F644-C334-4899-99DD-2917836AFEBA}" destId="{7F436FC1-AE5B-4074-97C8-9A2619229045}" srcOrd="1" destOrd="0" presId="urn:microsoft.com/office/officeart/2016/7/layout/BasicLinearProcessNumbered"/>
    <dgm:cxn modelId="{85345211-343D-44B4-AEEF-66BADA542646}" type="presParOf" srcId="{8E53F644-C334-4899-99DD-2917836AFEBA}" destId="{40E60B2F-7D98-4CCF-B95F-16C4B241142B}" srcOrd="2" destOrd="0" presId="urn:microsoft.com/office/officeart/2016/7/layout/BasicLinearProcessNumbered"/>
    <dgm:cxn modelId="{3462F134-F09F-418E-98DF-1C3E64C0649E}" type="presParOf" srcId="{8E53F644-C334-4899-99DD-2917836AFEBA}" destId="{80A1D11D-008C-43A4-B927-D129B5D8AC3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625D0E-01A2-452A-8456-206660D1E85E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4_2" csCatId="accent4" phldr="1"/>
      <dgm:spPr/>
      <dgm:t>
        <a:bodyPr/>
        <a:lstStyle/>
        <a:p>
          <a:endParaRPr lang="en-US"/>
        </a:p>
      </dgm:t>
    </dgm:pt>
    <dgm:pt modelId="{E0BB0C47-5751-44FE-8CC2-40F5839071E0}">
      <dgm:prSet/>
      <dgm:spPr/>
      <dgm:t>
        <a:bodyPr/>
        <a:lstStyle/>
        <a:p>
          <a:r>
            <a:rPr lang="en-US" baseline="0"/>
            <a:t>- High reliance on technology for learning and assessments.</a:t>
          </a:r>
          <a:endParaRPr lang="en-US"/>
        </a:p>
      </dgm:t>
    </dgm:pt>
    <dgm:pt modelId="{8DF37E1E-B7E2-4874-BE3C-21041E191CFD}" type="parTrans" cxnId="{6C0C17B5-B270-4964-B873-2C26D1BF9D0E}">
      <dgm:prSet/>
      <dgm:spPr/>
      <dgm:t>
        <a:bodyPr/>
        <a:lstStyle/>
        <a:p>
          <a:endParaRPr lang="en-US"/>
        </a:p>
      </dgm:t>
    </dgm:pt>
    <dgm:pt modelId="{D4E09815-523F-431E-8546-CF6ADF1488EF}" type="sibTrans" cxnId="{6C0C17B5-B270-4964-B873-2C26D1BF9D0E}">
      <dgm:prSet/>
      <dgm:spPr/>
      <dgm:t>
        <a:bodyPr/>
        <a:lstStyle/>
        <a:p>
          <a:endParaRPr lang="en-US"/>
        </a:p>
      </dgm:t>
    </dgm:pt>
    <dgm:pt modelId="{260E5890-3878-4037-82BD-1177901490A5}">
      <dgm:prSet/>
      <dgm:spPr/>
      <dgm:t>
        <a:bodyPr/>
        <a:lstStyle/>
        <a:p>
          <a:r>
            <a:rPr lang="en-US" baseline="0"/>
            <a:t>- Accessibility of information and tools online.</a:t>
          </a:r>
          <a:endParaRPr lang="en-US"/>
        </a:p>
      </dgm:t>
    </dgm:pt>
    <dgm:pt modelId="{43E8A0C3-4064-4A37-AF98-59072652C418}" type="parTrans" cxnId="{D7C85078-1ECE-45EC-A872-B064681AE8F2}">
      <dgm:prSet/>
      <dgm:spPr/>
      <dgm:t>
        <a:bodyPr/>
        <a:lstStyle/>
        <a:p>
          <a:endParaRPr lang="en-US"/>
        </a:p>
      </dgm:t>
    </dgm:pt>
    <dgm:pt modelId="{89CDBD0F-C6D1-48EC-A217-06FABC94A852}" type="sibTrans" cxnId="{D7C85078-1ECE-45EC-A872-B064681AE8F2}">
      <dgm:prSet/>
      <dgm:spPr/>
      <dgm:t>
        <a:bodyPr/>
        <a:lstStyle/>
        <a:p>
          <a:endParaRPr lang="en-US"/>
        </a:p>
      </dgm:t>
    </dgm:pt>
    <dgm:pt modelId="{745CD12C-2841-4920-A8AE-C8F21F63F06B}">
      <dgm:prSet/>
      <dgm:spPr/>
      <dgm:t>
        <a:bodyPr/>
        <a:lstStyle/>
        <a:p>
          <a:r>
            <a:rPr lang="en-US" baseline="0"/>
            <a:t>- Pressure on students to perform well in a demanding field.</a:t>
          </a:r>
          <a:endParaRPr lang="en-US"/>
        </a:p>
      </dgm:t>
    </dgm:pt>
    <dgm:pt modelId="{F54D46C7-94E8-4E74-8F09-8A44CCCD5C51}" type="parTrans" cxnId="{062A6044-B142-4B4C-9684-BDD69E0C6BCE}">
      <dgm:prSet/>
      <dgm:spPr/>
      <dgm:t>
        <a:bodyPr/>
        <a:lstStyle/>
        <a:p>
          <a:endParaRPr lang="en-US"/>
        </a:p>
      </dgm:t>
    </dgm:pt>
    <dgm:pt modelId="{DD4AC632-1368-40F7-9A20-DB3E48C65E9D}" type="sibTrans" cxnId="{062A6044-B142-4B4C-9684-BDD69E0C6BCE}">
      <dgm:prSet/>
      <dgm:spPr/>
      <dgm:t>
        <a:bodyPr/>
        <a:lstStyle/>
        <a:p>
          <a:endParaRPr lang="en-US"/>
        </a:p>
      </dgm:t>
    </dgm:pt>
    <dgm:pt modelId="{7D83E28C-E5FF-4744-9F29-651F71F54888}">
      <dgm:prSet/>
      <dgm:spPr/>
      <dgm:t>
        <a:bodyPr/>
        <a:lstStyle/>
        <a:p>
          <a:r>
            <a:rPr lang="en-US" baseline="0"/>
            <a:t>- Difficulty monitoring students in clinical and virtual environments.</a:t>
          </a:r>
          <a:endParaRPr lang="en-US"/>
        </a:p>
      </dgm:t>
    </dgm:pt>
    <dgm:pt modelId="{50A19E1B-7F2C-4FDB-A189-E86821283B03}" type="parTrans" cxnId="{82B718E2-0173-4C3D-8B70-9ECC66E852A3}">
      <dgm:prSet/>
      <dgm:spPr/>
      <dgm:t>
        <a:bodyPr/>
        <a:lstStyle/>
        <a:p>
          <a:endParaRPr lang="en-US"/>
        </a:p>
      </dgm:t>
    </dgm:pt>
    <dgm:pt modelId="{0B1B6D92-BFD7-4323-BEC7-82E668736FE2}" type="sibTrans" cxnId="{82B718E2-0173-4C3D-8B70-9ECC66E852A3}">
      <dgm:prSet/>
      <dgm:spPr/>
      <dgm:t>
        <a:bodyPr/>
        <a:lstStyle/>
        <a:p>
          <a:endParaRPr lang="en-US"/>
        </a:p>
      </dgm:t>
    </dgm:pt>
    <dgm:pt modelId="{439C12E4-E848-4DE3-853C-5FEBBCDC5FD1}" type="pres">
      <dgm:prSet presAssocID="{23625D0E-01A2-452A-8456-206660D1E85E}" presName="root" presStyleCnt="0">
        <dgm:presLayoutVars>
          <dgm:dir/>
          <dgm:resizeHandles val="exact"/>
        </dgm:presLayoutVars>
      </dgm:prSet>
      <dgm:spPr/>
    </dgm:pt>
    <dgm:pt modelId="{77F277CB-4F91-49AF-8422-E539D929B5F5}" type="pres">
      <dgm:prSet presAssocID="{23625D0E-01A2-452A-8456-206660D1E85E}" presName="container" presStyleCnt="0">
        <dgm:presLayoutVars>
          <dgm:dir/>
          <dgm:resizeHandles val="exact"/>
        </dgm:presLayoutVars>
      </dgm:prSet>
      <dgm:spPr/>
    </dgm:pt>
    <dgm:pt modelId="{78B63802-3C01-4338-9F64-3BEA27AAB700}" type="pres">
      <dgm:prSet presAssocID="{E0BB0C47-5751-44FE-8CC2-40F5839071E0}" presName="compNode" presStyleCnt="0"/>
      <dgm:spPr/>
    </dgm:pt>
    <dgm:pt modelId="{D385ED0E-A7AC-49EE-99EE-ABBC5FD499D9}" type="pres">
      <dgm:prSet presAssocID="{E0BB0C47-5751-44FE-8CC2-40F5839071E0}" presName="iconBgRect" presStyleLbl="bgShp" presStyleIdx="0" presStyleCnt="4"/>
      <dgm:spPr/>
    </dgm:pt>
    <dgm:pt modelId="{821922C8-8679-4843-AC4D-7383F87616D6}" type="pres">
      <dgm:prSet presAssocID="{E0BB0C47-5751-44FE-8CC2-40F5839071E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D559DBB5-AA2A-47C6-B37B-883371E5ADAA}" type="pres">
      <dgm:prSet presAssocID="{E0BB0C47-5751-44FE-8CC2-40F5839071E0}" presName="spaceRect" presStyleCnt="0"/>
      <dgm:spPr/>
    </dgm:pt>
    <dgm:pt modelId="{A63C258C-E9DD-476C-93CD-F791CCD81A43}" type="pres">
      <dgm:prSet presAssocID="{E0BB0C47-5751-44FE-8CC2-40F5839071E0}" presName="textRect" presStyleLbl="revTx" presStyleIdx="0" presStyleCnt="4">
        <dgm:presLayoutVars>
          <dgm:chMax val="1"/>
          <dgm:chPref val="1"/>
        </dgm:presLayoutVars>
      </dgm:prSet>
      <dgm:spPr/>
    </dgm:pt>
    <dgm:pt modelId="{AFED93F9-4055-4A8F-8B12-3E7879A378D9}" type="pres">
      <dgm:prSet presAssocID="{D4E09815-523F-431E-8546-CF6ADF1488EF}" presName="sibTrans" presStyleLbl="sibTrans2D1" presStyleIdx="0" presStyleCnt="0"/>
      <dgm:spPr/>
    </dgm:pt>
    <dgm:pt modelId="{46678FEF-82DC-4990-A020-BC8744BEDA03}" type="pres">
      <dgm:prSet presAssocID="{260E5890-3878-4037-82BD-1177901490A5}" presName="compNode" presStyleCnt="0"/>
      <dgm:spPr/>
    </dgm:pt>
    <dgm:pt modelId="{F42F26AC-9C3B-42FF-9DCC-5BF4434E076D}" type="pres">
      <dgm:prSet presAssocID="{260E5890-3878-4037-82BD-1177901490A5}" presName="iconBgRect" presStyleLbl="bgShp" presStyleIdx="1" presStyleCnt="4"/>
      <dgm:spPr/>
    </dgm:pt>
    <dgm:pt modelId="{375809FA-A218-4C4F-AD33-B142A5D7CA19}" type="pres">
      <dgm:prSet presAssocID="{260E5890-3878-4037-82BD-1177901490A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6E4CB2C2-56AA-4850-9F4F-F85453EE8E76}" type="pres">
      <dgm:prSet presAssocID="{260E5890-3878-4037-82BD-1177901490A5}" presName="spaceRect" presStyleCnt="0"/>
      <dgm:spPr/>
    </dgm:pt>
    <dgm:pt modelId="{1E53EFC8-92A1-4A17-B102-B0A6E37D0A9E}" type="pres">
      <dgm:prSet presAssocID="{260E5890-3878-4037-82BD-1177901490A5}" presName="textRect" presStyleLbl="revTx" presStyleIdx="1" presStyleCnt="4">
        <dgm:presLayoutVars>
          <dgm:chMax val="1"/>
          <dgm:chPref val="1"/>
        </dgm:presLayoutVars>
      </dgm:prSet>
      <dgm:spPr/>
    </dgm:pt>
    <dgm:pt modelId="{571285C4-B897-4FD1-8FB9-DBAE6306335A}" type="pres">
      <dgm:prSet presAssocID="{89CDBD0F-C6D1-48EC-A217-06FABC94A852}" presName="sibTrans" presStyleLbl="sibTrans2D1" presStyleIdx="0" presStyleCnt="0"/>
      <dgm:spPr/>
    </dgm:pt>
    <dgm:pt modelId="{1A4F549A-6BE9-4780-953E-FBC7DA8B53E2}" type="pres">
      <dgm:prSet presAssocID="{745CD12C-2841-4920-A8AE-C8F21F63F06B}" presName="compNode" presStyleCnt="0"/>
      <dgm:spPr/>
    </dgm:pt>
    <dgm:pt modelId="{BFE45B8C-612C-493A-A0DF-9958A4AB8C97}" type="pres">
      <dgm:prSet presAssocID="{745CD12C-2841-4920-A8AE-C8F21F63F06B}" presName="iconBgRect" presStyleLbl="bgShp" presStyleIdx="2" presStyleCnt="4"/>
      <dgm:spPr/>
    </dgm:pt>
    <dgm:pt modelId="{AD7B467A-5BD8-4632-B1F5-B3D6BE77C764}" type="pres">
      <dgm:prSet presAssocID="{745CD12C-2841-4920-A8AE-C8F21F63F06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04548FD2-16D1-4928-8451-D49300AB2C57}" type="pres">
      <dgm:prSet presAssocID="{745CD12C-2841-4920-A8AE-C8F21F63F06B}" presName="spaceRect" presStyleCnt="0"/>
      <dgm:spPr/>
    </dgm:pt>
    <dgm:pt modelId="{4C44E3BE-C92E-4F51-B52D-08745038DD71}" type="pres">
      <dgm:prSet presAssocID="{745CD12C-2841-4920-A8AE-C8F21F63F06B}" presName="textRect" presStyleLbl="revTx" presStyleIdx="2" presStyleCnt="4">
        <dgm:presLayoutVars>
          <dgm:chMax val="1"/>
          <dgm:chPref val="1"/>
        </dgm:presLayoutVars>
      </dgm:prSet>
      <dgm:spPr/>
    </dgm:pt>
    <dgm:pt modelId="{4B43BD92-2F7C-428E-A3D6-08403E43431E}" type="pres">
      <dgm:prSet presAssocID="{DD4AC632-1368-40F7-9A20-DB3E48C65E9D}" presName="sibTrans" presStyleLbl="sibTrans2D1" presStyleIdx="0" presStyleCnt="0"/>
      <dgm:spPr/>
    </dgm:pt>
    <dgm:pt modelId="{F6851AC3-6100-467C-9E05-B8980C5987D7}" type="pres">
      <dgm:prSet presAssocID="{7D83E28C-E5FF-4744-9F29-651F71F54888}" presName="compNode" presStyleCnt="0"/>
      <dgm:spPr/>
    </dgm:pt>
    <dgm:pt modelId="{9239508B-E116-4E0F-8EB8-65848AEAF9AC}" type="pres">
      <dgm:prSet presAssocID="{7D83E28C-E5FF-4744-9F29-651F71F54888}" presName="iconBgRect" presStyleLbl="bgShp" presStyleIdx="3" presStyleCnt="4"/>
      <dgm:spPr/>
    </dgm:pt>
    <dgm:pt modelId="{94D945BC-E681-402A-8D0B-0B0227EB864E}" type="pres">
      <dgm:prSet presAssocID="{7D83E28C-E5FF-4744-9F29-651F71F5488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B2AFB891-5389-46F7-9D91-76C22C5D545E}" type="pres">
      <dgm:prSet presAssocID="{7D83E28C-E5FF-4744-9F29-651F71F54888}" presName="spaceRect" presStyleCnt="0"/>
      <dgm:spPr/>
    </dgm:pt>
    <dgm:pt modelId="{C725BA16-AEE5-4629-A999-E9370C1FECCB}" type="pres">
      <dgm:prSet presAssocID="{7D83E28C-E5FF-4744-9F29-651F71F5488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AB0F901-D775-4C9A-9CEB-6B497A175B1A}" type="presOf" srcId="{E0BB0C47-5751-44FE-8CC2-40F5839071E0}" destId="{A63C258C-E9DD-476C-93CD-F791CCD81A43}" srcOrd="0" destOrd="0" presId="urn:microsoft.com/office/officeart/2018/2/layout/IconCircleList"/>
    <dgm:cxn modelId="{A9B0090C-C437-44FB-94B9-A648F86B6206}" type="presOf" srcId="{745CD12C-2841-4920-A8AE-C8F21F63F06B}" destId="{4C44E3BE-C92E-4F51-B52D-08745038DD71}" srcOrd="0" destOrd="0" presId="urn:microsoft.com/office/officeart/2018/2/layout/IconCircleList"/>
    <dgm:cxn modelId="{AAA9F310-8F7C-4466-8C12-5798C45693A0}" type="presOf" srcId="{7D83E28C-E5FF-4744-9F29-651F71F54888}" destId="{C725BA16-AEE5-4629-A999-E9370C1FECCB}" srcOrd="0" destOrd="0" presId="urn:microsoft.com/office/officeart/2018/2/layout/IconCircleList"/>
    <dgm:cxn modelId="{0B9C5D2E-33F7-4A90-8B2A-4AF246D215AA}" type="presOf" srcId="{23625D0E-01A2-452A-8456-206660D1E85E}" destId="{439C12E4-E848-4DE3-853C-5FEBBCDC5FD1}" srcOrd="0" destOrd="0" presId="urn:microsoft.com/office/officeart/2018/2/layout/IconCircleList"/>
    <dgm:cxn modelId="{95DD8F33-8B2E-465F-8E47-695EC299CE0D}" type="presOf" srcId="{DD4AC632-1368-40F7-9A20-DB3E48C65E9D}" destId="{4B43BD92-2F7C-428E-A3D6-08403E43431E}" srcOrd="0" destOrd="0" presId="urn:microsoft.com/office/officeart/2018/2/layout/IconCircleList"/>
    <dgm:cxn modelId="{062A6044-B142-4B4C-9684-BDD69E0C6BCE}" srcId="{23625D0E-01A2-452A-8456-206660D1E85E}" destId="{745CD12C-2841-4920-A8AE-C8F21F63F06B}" srcOrd="2" destOrd="0" parTransId="{F54D46C7-94E8-4E74-8F09-8A44CCCD5C51}" sibTransId="{DD4AC632-1368-40F7-9A20-DB3E48C65E9D}"/>
    <dgm:cxn modelId="{0E60C56F-65B8-4E63-A6A6-45C85AD20A23}" type="presOf" srcId="{D4E09815-523F-431E-8546-CF6ADF1488EF}" destId="{AFED93F9-4055-4A8F-8B12-3E7879A378D9}" srcOrd="0" destOrd="0" presId="urn:microsoft.com/office/officeart/2018/2/layout/IconCircleList"/>
    <dgm:cxn modelId="{D7C85078-1ECE-45EC-A872-B064681AE8F2}" srcId="{23625D0E-01A2-452A-8456-206660D1E85E}" destId="{260E5890-3878-4037-82BD-1177901490A5}" srcOrd="1" destOrd="0" parTransId="{43E8A0C3-4064-4A37-AF98-59072652C418}" sibTransId="{89CDBD0F-C6D1-48EC-A217-06FABC94A852}"/>
    <dgm:cxn modelId="{4AD2AA94-1BAC-4830-ABD2-1F1EE3C4DA79}" type="presOf" srcId="{260E5890-3878-4037-82BD-1177901490A5}" destId="{1E53EFC8-92A1-4A17-B102-B0A6E37D0A9E}" srcOrd="0" destOrd="0" presId="urn:microsoft.com/office/officeart/2018/2/layout/IconCircleList"/>
    <dgm:cxn modelId="{6C0C17B5-B270-4964-B873-2C26D1BF9D0E}" srcId="{23625D0E-01A2-452A-8456-206660D1E85E}" destId="{E0BB0C47-5751-44FE-8CC2-40F5839071E0}" srcOrd="0" destOrd="0" parTransId="{8DF37E1E-B7E2-4874-BE3C-21041E191CFD}" sibTransId="{D4E09815-523F-431E-8546-CF6ADF1488EF}"/>
    <dgm:cxn modelId="{7991E4D0-84E7-4BE2-BA00-47A3DA2F4D73}" type="presOf" srcId="{89CDBD0F-C6D1-48EC-A217-06FABC94A852}" destId="{571285C4-B897-4FD1-8FB9-DBAE6306335A}" srcOrd="0" destOrd="0" presId="urn:microsoft.com/office/officeart/2018/2/layout/IconCircleList"/>
    <dgm:cxn modelId="{82B718E2-0173-4C3D-8B70-9ECC66E852A3}" srcId="{23625D0E-01A2-452A-8456-206660D1E85E}" destId="{7D83E28C-E5FF-4744-9F29-651F71F54888}" srcOrd="3" destOrd="0" parTransId="{50A19E1B-7F2C-4FDB-A189-E86821283B03}" sibTransId="{0B1B6D92-BFD7-4323-BEC7-82E668736FE2}"/>
    <dgm:cxn modelId="{D2FB8856-E977-4E30-AB95-7A2447826027}" type="presParOf" srcId="{439C12E4-E848-4DE3-853C-5FEBBCDC5FD1}" destId="{77F277CB-4F91-49AF-8422-E539D929B5F5}" srcOrd="0" destOrd="0" presId="urn:microsoft.com/office/officeart/2018/2/layout/IconCircleList"/>
    <dgm:cxn modelId="{F02445F7-738F-4CFA-8836-4C3A95ACA7F8}" type="presParOf" srcId="{77F277CB-4F91-49AF-8422-E539D929B5F5}" destId="{78B63802-3C01-4338-9F64-3BEA27AAB700}" srcOrd="0" destOrd="0" presId="urn:microsoft.com/office/officeart/2018/2/layout/IconCircleList"/>
    <dgm:cxn modelId="{A49A958D-F59E-44FB-9505-92649345A02F}" type="presParOf" srcId="{78B63802-3C01-4338-9F64-3BEA27AAB700}" destId="{D385ED0E-A7AC-49EE-99EE-ABBC5FD499D9}" srcOrd="0" destOrd="0" presId="urn:microsoft.com/office/officeart/2018/2/layout/IconCircleList"/>
    <dgm:cxn modelId="{1BC3A47E-7353-4636-A00F-CCEEF9EF5453}" type="presParOf" srcId="{78B63802-3C01-4338-9F64-3BEA27AAB700}" destId="{821922C8-8679-4843-AC4D-7383F87616D6}" srcOrd="1" destOrd="0" presId="urn:microsoft.com/office/officeart/2018/2/layout/IconCircleList"/>
    <dgm:cxn modelId="{4A5F22E7-51F6-4E5F-BA87-93655E3FFAA3}" type="presParOf" srcId="{78B63802-3C01-4338-9F64-3BEA27AAB700}" destId="{D559DBB5-AA2A-47C6-B37B-883371E5ADAA}" srcOrd="2" destOrd="0" presId="urn:microsoft.com/office/officeart/2018/2/layout/IconCircleList"/>
    <dgm:cxn modelId="{7FE4BA12-64E1-4392-B1E2-9126DC1C1821}" type="presParOf" srcId="{78B63802-3C01-4338-9F64-3BEA27AAB700}" destId="{A63C258C-E9DD-476C-93CD-F791CCD81A43}" srcOrd="3" destOrd="0" presId="urn:microsoft.com/office/officeart/2018/2/layout/IconCircleList"/>
    <dgm:cxn modelId="{0FF4B8FD-9141-4DAB-9E5C-8CF9A3F1172A}" type="presParOf" srcId="{77F277CB-4F91-49AF-8422-E539D929B5F5}" destId="{AFED93F9-4055-4A8F-8B12-3E7879A378D9}" srcOrd="1" destOrd="0" presId="urn:microsoft.com/office/officeart/2018/2/layout/IconCircleList"/>
    <dgm:cxn modelId="{517AC239-06AA-420B-9499-5F360F6C5ED8}" type="presParOf" srcId="{77F277CB-4F91-49AF-8422-E539D929B5F5}" destId="{46678FEF-82DC-4990-A020-BC8744BEDA03}" srcOrd="2" destOrd="0" presId="urn:microsoft.com/office/officeart/2018/2/layout/IconCircleList"/>
    <dgm:cxn modelId="{41AD5142-4559-4873-BFBD-DC6B08CDC4A9}" type="presParOf" srcId="{46678FEF-82DC-4990-A020-BC8744BEDA03}" destId="{F42F26AC-9C3B-42FF-9DCC-5BF4434E076D}" srcOrd="0" destOrd="0" presId="urn:microsoft.com/office/officeart/2018/2/layout/IconCircleList"/>
    <dgm:cxn modelId="{0EA92BE2-83BE-4991-9C12-823A9A1BB685}" type="presParOf" srcId="{46678FEF-82DC-4990-A020-BC8744BEDA03}" destId="{375809FA-A218-4C4F-AD33-B142A5D7CA19}" srcOrd="1" destOrd="0" presId="urn:microsoft.com/office/officeart/2018/2/layout/IconCircleList"/>
    <dgm:cxn modelId="{7AB11F07-6DAF-4C93-A85E-9B2B8F03EF75}" type="presParOf" srcId="{46678FEF-82DC-4990-A020-BC8744BEDA03}" destId="{6E4CB2C2-56AA-4850-9F4F-F85453EE8E76}" srcOrd="2" destOrd="0" presId="urn:microsoft.com/office/officeart/2018/2/layout/IconCircleList"/>
    <dgm:cxn modelId="{7E500A58-7A96-4C82-9178-1CC327F8456A}" type="presParOf" srcId="{46678FEF-82DC-4990-A020-BC8744BEDA03}" destId="{1E53EFC8-92A1-4A17-B102-B0A6E37D0A9E}" srcOrd="3" destOrd="0" presId="urn:microsoft.com/office/officeart/2018/2/layout/IconCircleList"/>
    <dgm:cxn modelId="{3DA45D01-03FE-4127-B404-E85C6E4788CE}" type="presParOf" srcId="{77F277CB-4F91-49AF-8422-E539D929B5F5}" destId="{571285C4-B897-4FD1-8FB9-DBAE6306335A}" srcOrd="3" destOrd="0" presId="urn:microsoft.com/office/officeart/2018/2/layout/IconCircleList"/>
    <dgm:cxn modelId="{7C830D94-D09D-481D-A3C2-5F6815E6854D}" type="presParOf" srcId="{77F277CB-4F91-49AF-8422-E539D929B5F5}" destId="{1A4F549A-6BE9-4780-953E-FBC7DA8B53E2}" srcOrd="4" destOrd="0" presId="urn:microsoft.com/office/officeart/2018/2/layout/IconCircleList"/>
    <dgm:cxn modelId="{4BAB852B-C1FE-4A55-992B-CCC844959CCB}" type="presParOf" srcId="{1A4F549A-6BE9-4780-953E-FBC7DA8B53E2}" destId="{BFE45B8C-612C-493A-A0DF-9958A4AB8C97}" srcOrd="0" destOrd="0" presId="urn:microsoft.com/office/officeart/2018/2/layout/IconCircleList"/>
    <dgm:cxn modelId="{8084D0B2-4811-4282-9CE3-8B27A3D03C5E}" type="presParOf" srcId="{1A4F549A-6BE9-4780-953E-FBC7DA8B53E2}" destId="{AD7B467A-5BD8-4632-B1F5-B3D6BE77C764}" srcOrd="1" destOrd="0" presId="urn:microsoft.com/office/officeart/2018/2/layout/IconCircleList"/>
    <dgm:cxn modelId="{BCF84D48-AB25-4856-8F82-33C029DDCCE1}" type="presParOf" srcId="{1A4F549A-6BE9-4780-953E-FBC7DA8B53E2}" destId="{04548FD2-16D1-4928-8451-D49300AB2C57}" srcOrd="2" destOrd="0" presId="urn:microsoft.com/office/officeart/2018/2/layout/IconCircleList"/>
    <dgm:cxn modelId="{D8CD74C5-0E04-424F-B378-303C60A594B1}" type="presParOf" srcId="{1A4F549A-6BE9-4780-953E-FBC7DA8B53E2}" destId="{4C44E3BE-C92E-4F51-B52D-08745038DD71}" srcOrd="3" destOrd="0" presId="urn:microsoft.com/office/officeart/2018/2/layout/IconCircleList"/>
    <dgm:cxn modelId="{7D0FACC4-D93E-4A47-8DA9-64C2FCEB3F30}" type="presParOf" srcId="{77F277CB-4F91-49AF-8422-E539D929B5F5}" destId="{4B43BD92-2F7C-428E-A3D6-08403E43431E}" srcOrd="5" destOrd="0" presId="urn:microsoft.com/office/officeart/2018/2/layout/IconCircleList"/>
    <dgm:cxn modelId="{87F89C4F-A1E9-4985-816C-E15B31CB9B88}" type="presParOf" srcId="{77F277CB-4F91-49AF-8422-E539D929B5F5}" destId="{F6851AC3-6100-467C-9E05-B8980C5987D7}" srcOrd="6" destOrd="0" presId="urn:microsoft.com/office/officeart/2018/2/layout/IconCircleList"/>
    <dgm:cxn modelId="{18C4E2EB-66EE-4BBE-955F-2614BB022F47}" type="presParOf" srcId="{F6851AC3-6100-467C-9E05-B8980C5987D7}" destId="{9239508B-E116-4E0F-8EB8-65848AEAF9AC}" srcOrd="0" destOrd="0" presId="urn:microsoft.com/office/officeart/2018/2/layout/IconCircleList"/>
    <dgm:cxn modelId="{E025677C-E8FD-4208-915E-9E990539E103}" type="presParOf" srcId="{F6851AC3-6100-467C-9E05-B8980C5987D7}" destId="{94D945BC-E681-402A-8D0B-0B0227EB864E}" srcOrd="1" destOrd="0" presId="urn:microsoft.com/office/officeart/2018/2/layout/IconCircleList"/>
    <dgm:cxn modelId="{55DBB818-4678-4A99-A995-3C282561A4ED}" type="presParOf" srcId="{F6851AC3-6100-467C-9E05-B8980C5987D7}" destId="{B2AFB891-5389-46F7-9D91-76C22C5D545E}" srcOrd="2" destOrd="0" presId="urn:microsoft.com/office/officeart/2018/2/layout/IconCircleList"/>
    <dgm:cxn modelId="{A1F9496A-1678-4F54-AC12-CF037CA8AF35}" type="presParOf" srcId="{F6851AC3-6100-467C-9E05-B8980C5987D7}" destId="{C725BA16-AEE5-4629-A999-E9370C1FECC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1FFD8C-122B-42F9-993C-5B458CF5F78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4117D0-ABBA-4E7A-B04A-3F360DD4B3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- **For Students**: Poor skill development, compromised patient safety.</a:t>
          </a:r>
          <a:endParaRPr lang="en-US"/>
        </a:p>
      </dgm:t>
    </dgm:pt>
    <dgm:pt modelId="{F3B9FC65-A64E-4C26-A6E0-3CE5A4B7B12C}" type="parTrans" cxnId="{47F97932-B484-43B0-AFD0-04310E20D1BC}">
      <dgm:prSet/>
      <dgm:spPr/>
      <dgm:t>
        <a:bodyPr/>
        <a:lstStyle/>
        <a:p>
          <a:endParaRPr lang="en-US"/>
        </a:p>
      </dgm:t>
    </dgm:pt>
    <dgm:pt modelId="{E9C46211-2A65-47F7-AEFC-E98F0A74FC76}" type="sibTrans" cxnId="{47F97932-B484-43B0-AFD0-04310E20D1BC}">
      <dgm:prSet/>
      <dgm:spPr/>
      <dgm:t>
        <a:bodyPr/>
        <a:lstStyle/>
        <a:p>
          <a:endParaRPr lang="en-US"/>
        </a:p>
      </dgm:t>
    </dgm:pt>
    <dgm:pt modelId="{0A38AE7F-4D4D-48D0-9FBC-2C909C1ECD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- **For Educators**: Reduced credibility of assessment results.</a:t>
          </a:r>
          <a:endParaRPr lang="en-US"/>
        </a:p>
      </dgm:t>
    </dgm:pt>
    <dgm:pt modelId="{49F48B28-EF5D-44DD-A1A5-3ED864B97196}" type="parTrans" cxnId="{132C13C8-D774-4E41-AE8A-812E4398CD00}">
      <dgm:prSet/>
      <dgm:spPr/>
      <dgm:t>
        <a:bodyPr/>
        <a:lstStyle/>
        <a:p>
          <a:endParaRPr lang="en-US"/>
        </a:p>
      </dgm:t>
    </dgm:pt>
    <dgm:pt modelId="{F988FEDA-024D-4893-964C-A0FE6F8AD20B}" type="sibTrans" cxnId="{132C13C8-D774-4E41-AE8A-812E4398CD00}">
      <dgm:prSet/>
      <dgm:spPr/>
      <dgm:t>
        <a:bodyPr/>
        <a:lstStyle/>
        <a:p>
          <a:endParaRPr lang="en-US"/>
        </a:p>
      </dgm:t>
    </dgm:pt>
    <dgm:pt modelId="{47789580-4B33-444D-B179-6AF10D69B8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- **For the Profession**: Erosion of trust and ethical standards.</a:t>
          </a:r>
          <a:endParaRPr lang="en-US"/>
        </a:p>
      </dgm:t>
    </dgm:pt>
    <dgm:pt modelId="{4AF7B377-08A1-4F2D-AADE-C613E2F16253}" type="parTrans" cxnId="{C26E3320-C7B2-4FE2-AA2B-E6988F8F83C8}">
      <dgm:prSet/>
      <dgm:spPr/>
      <dgm:t>
        <a:bodyPr/>
        <a:lstStyle/>
        <a:p>
          <a:endParaRPr lang="en-US"/>
        </a:p>
      </dgm:t>
    </dgm:pt>
    <dgm:pt modelId="{872B9F90-BCA9-42D5-9F73-3961327310DC}" type="sibTrans" cxnId="{C26E3320-C7B2-4FE2-AA2B-E6988F8F83C8}">
      <dgm:prSet/>
      <dgm:spPr/>
      <dgm:t>
        <a:bodyPr/>
        <a:lstStyle/>
        <a:p>
          <a:endParaRPr lang="en-US"/>
        </a:p>
      </dgm:t>
    </dgm:pt>
    <dgm:pt modelId="{4E11994A-8479-48BA-BD02-8A0202BC69FE}" type="pres">
      <dgm:prSet presAssocID="{1D1FFD8C-122B-42F9-993C-5B458CF5F787}" presName="root" presStyleCnt="0">
        <dgm:presLayoutVars>
          <dgm:dir/>
          <dgm:resizeHandles val="exact"/>
        </dgm:presLayoutVars>
      </dgm:prSet>
      <dgm:spPr/>
    </dgm:pt>
    <dgm:pt modelId="{6EADC66D-3A8B-4D00-BDB4-9574AF1E7148}" type="pres">
      <dgm:prSet presAssocID="{2B4117D0-ABBA-4E7A-B04A-3F360DD4B35F}" presName="compNode" presStyleCnt="0"/>
      <dgm:spPr/>
    </dgm:pt>
    <dgm:pt modelId="{844232DD-024B-41D1-BCD2-50ACE2C6F690}" type="pres">
      <dgm:prSet presAssocID="{2B4117D0-ABBA-4E7A-B04A-3F360DD4B35F}" presName="bgRect" presStyleLbl="bgShp" presStyleIdx="0" presStyleCnt="3"/>
      <dgm:spPr/>
    </dgm:pt>
    <dgm:pt modelId="{3AD72B84-9760-4DED-B35C-E172D6B7B92E}" type="pres">
      <dgm:prSet presAssocID="{2B4117D0-ABBA-4E7A-B04A-3F360DD4B3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ateboard"/>
        </a:ext>
      </dgm:extLst>
    </dgm:pt>
    <dgm:pt modelId="{ECD3F322-110B-43AF-A731-D32F81B17C51}" type="pres">
      <dgm:prSet presAssocID="{2B4117D0-ABBA-4E7A-B04A-3F360DD4B35F}" presName="spaceRect" presStyleCnt="0"/>
      <dgm:spPr/>
    </dgm:pt>
    <dgm:pt modelId="{AF2CCF8C-1517-4CDE-9080-B2B731CCA4FE}" type="pres">
      <dgm:prSet presAssocID="{2B4117D0-ABBA-4E7A-B04A-3F360DD4B35F}" presName="parTx" presStyleLbl="revTx" presStyleIdx="0" presStyleCnt="3">
        <dgm:presLayoutVars>
          <dgm:chMax val="0"/>
          <dgm:chPref val="0"/>
        </dgm:presLayoutVars>
      </dgm:prSet>
      <dgm:spPr/>
    </dgm:pt>
    <dgm:pt modelId="{9EDE48BF-8C1D-4B43-84BF-FB9CFD3D813A}" type="pres">
      <dgm:prSet presAssocID="{E9C46211-2A65-47F7-AEFC-E98F0A74FC76}" presName="sibTrans" presStyleCnt="0"/>
      <dgm:spPr/>
    </dgm:pt>
    <dgm:pt modelId="{8047A760-6080-4F3F-87B9-2D85F4EC1190}" type="pres">
      <dgm:prSet presAssocID="{0A38AE7F-4D4D-48D0-9FBC-2C909C1ECDA8}" presName="compNode" presStyleCnt="0"/>
      <dgm:spPr/>
    </dgm:pt>
    <dgm:pt modelId="{25A52FF4-0918-49C5-808E-B951216301F8}" type="pres">
      <dgm:prSet presAssocID="{0A38AE7F-4D4D-48D0-9FBC-2C909C1ECDA8}" presName="bgRect" presStyleLbl="bgShp" presStyleIdx="1" presStyleCnt="3"/>
      <dgm:spPr/>
    </dgm:pt>
    <dgm:pt modelId="{BD00B0EE-EC22-4BF5-A6F9-7605C4BF3BC5}" type="pres">
      <dgm:prSet presAssocID="{0A38AE7F-4D4D-48D0-9FBC-2C909C1ECDA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AD88FEA6-CD84-4CDB-8AFF-539530930809}" type="pres">
      <dgm:prSet presAssocID="{0A38AE7F-4D4D-48D0-9FBC-2C909C1ECDA8}" presName="spaceRect" presStyleCnt="0"/>
      <dgm:spPr/>
    </dgm:pt>
    <dgm:pt modelId="{9EE5518C-49CB-4865-B8C2-805176796BF8}" type="pres">
      <dgm:prSet presAssocID="{0A38AE7F-4D4D-48D0-9FBC-2C909C1ECDA8}" presName="parTx" presStyleLbl="revTx" presStyleIdx="1" presStyleCnt="3">
        <dgm:presLayoutVars>
          <dgm:chMax val="0"/>
          <dgm:chPref val="0"/>
        </dgm:presLayoutVars>
      </dgm:prSet>
      <dgm:spPr/>
    </dgm:pt>
    <dgm:pt modelId="{AAF20206-28FF-4AC7-88A1-7363AE70BEBE}" type="pres">
      <dgm:prSet presAssocID="{F988FEDA-024D-4893-964C-A0FE6F8AD20B}" presName="sibTrans" presStyleCnt="0"/>
      <dgm:spPr/>
    </dgm:pt>
    <dgm:pt modelId="{74C2517D-5BB6-4E89-B622-42E9A55D2B9E}" type="pres">
      <dgm:prSet presAssocID="{47789580-4B33-444D-B179-6AF10D69B837}" presName="compNode" presStyleCnt="0"/>
      <dgm:spPr/>
    </dgm:pt>
    <dgm:pt modelId="{C7615B9F-FB64-4997-B361-4825C9C12B7C}" type="pres">
      <dgm:prSet presAssocID="{47789580-4B33-444D-B179-6AF10D69B837}" presName="bgRect" presStyleLbl="bgShp" presStyleIdx="2" presStyleCnt="3"/>
      <dgm:spPr/>
    </dgm:pt>
    <dgm:pt modelId="{F09E911F-B2B0-4B6B-B36B-CC758A01B1AA}" type="pres">
      <dgm:prSet presAssocID="{47789580-4B33-444D-B179-6AF10D69B83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untains"/>
        </a:ext>
      </dgm:extLst>
    </dgm:pt>
    <dgm:pt modelId="{1F76099C-873A-43E4-89AE-976D2A00E8C6}" type="pres">
      <dgm:prSet presAssocID="{47789580-4B33-444D-B179-6AF10D69B837}" presName="spaceRect" presStyleCnt="0"/>
      <dgm:spPr/>
    </dgm:pt>
    <dgm:pt modelId="{38A01BBC-DC78-4CC5-B05F-4E998C1D4B63}" type="pres">
      <dgm:prSet presAssocID="{47789580-4B33-444D-B179-6AF10D69B83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26E3320-C7B2-4FE2-AA2B-E6988F8F83C8}" srcId="{1D1FFD8C-122B-42F9-993C-5B458CF5F787}" destId="{47789580-4B33-444D-B179-6AF10D69B837}" srcOrd="2" destOrd="0" parTransId="{4AF7B377-08A1-4F2D-AADE-C613E2F16253}" sibTransId="{872B9F90-BCA9-42D5-9F73-3961327310DC}"/>
    <dgm:cxn modelId="{47F97932-B484-43B0-AFD0-04310E20D1BC}" srcId="{1D1FFD8C-122B-42F9-993C-5B458CF5F787}" destId="{2B4117D0-ABBA-4E7A-B04A-3F360DD4B35F}" srcOrd="0" destOrd="0" parTransId="{F3B9FC65-A64E-4C26-A6E0-3CE5A4B7B12C}" sibTransId="{E9C46211-2A65-47F7-AEFC-E98F0A74FC76}"/>
    <dgm:cxn modelId="{B040114F-AA99-4092-B2BA-645B6CD77060}" type="presOf" srcId="{1D1FFD8C-122B-42F9-993C-5B458CF5F787}" destId="{4E11994A-8479-48BA-BD02-8A0202BC69FE}" srcOrd="0" destOrd="0" presId="urn:microsoft.com/office/officeart/2018/2/layout/IconVerticalSolidList"/>
    <dgm:cxn modelId="{21EF4595-2C48-4F44-98EA-09533D91552F}" type="presOf" srcId="{0A38AE7F-4D4D-48D0-9FBC-2C909C1ECDA8}" destId="{9EE5518C-49CB-4865-B8C2-805176796BF8}" srcOrd="0" destOrd="0" presId="urn:microsoft.com/office/officeart/2018/2/layout/IconVerticalSolidList"/>
    <dgm:cxn modelId="{803274BF-1AE0-4115-9074-0C0651E3AB03}" type="presOf" srcId="{2B4117D0-ABBA-4E7A-B04A-3F360DD4B35F}" destId="{AF2CCF8C-1517-4CDE-9080-B2B731CCA4FE}" srcOrd="0" destOrd="0" presId="urn:microsoft.com/office/officeart/2018/2/layout/IconVerticalSolidList"/>
    <dgm:cxn modelId="{132C13C8-D774-4E41-AE8A-812E4398CD00}" srcId="{1D1FFD8C-122B-42F9-993C-5B458CF5F787}" destId="{0A38AE7F-4D4D-48D0-9FBC-2C909C1ECDA8}" srcOrd="1" destOrd="0" parTransId="{49F48B28-EF5D-44DD-A1A5-3ED864B97196}" sibTransId="{F988FEDA-024D-4893-964C-A0FE6F8AD20B}"/>
    <dgm:cxn modelId="{6B1412C9-48D1-441D-8DEE-800FF8584B71}" type="presOf" srcId="{47789580-4B33-444D-B179-6AF10D69B837}" destId="{38A01BBC-DC78-4CC5-B05F-4E998C1D4B63}" srcOrd="0" destOrd="0" presId="urn:microsoft.com/office/officeart/2018/2/layout/IconVerticalSolidList"/>
    <dgm:cxn modelId="{759737B8-9893-4D46-A36A-E1530E22CC71}" type="presParOf" srcId="{4E11994A-8479-48BA-BD02-8A0202BC69FE}" destId="{6EADC66D-3A8B-4D00-BDB4-9574AF1E7148}" srcOrd="0" destOrd="0" presId="urn:microsoft.com/office/officeart/2018/2/layout/IconVerticalSolidList"/>
    <dgm:cxn modelId="{6D909135-B1AC-463B-85B3-846185B673E0}" type="presParOf" srcId="{6EADC66D-3A8B-4D00-BDB4-9574AF1E7148}" destId="{844232DD-024B-41D1-BCD2-50ACE2C6F690}" srcOrd="0" destOrd="0" presId="urn:microsoft.com/office/officeart/2018/2/layout/IconVerticalSolidList"/>
    <dgm:cxn modelId="{780B8FF1-BCB3-41D5-AD49-452CAF4EEC7A}" type="presParOf" srcId="{6EADC66D-3A8B-4D00-BDB4-9574AF1E7148}" destId="{3AD72B84-9760-4DED-B35C-E172D6B7B92E}" srcOrd="1" destOrd="0" presId="urn:microsoft.com/office/officeart/2018/2/layout/IconVerticalSolidList"/>
    <dgm:cxn modelId="{0A81E886-1A37-45E0-AB3B-D162B53230C6}" type="presParOf" srcId="{6EADC66D-3A8B-4D00-BDB4-9574AF1E7148}" destId="{ECD3F322-110B-43AF-A731-D32F81B17C51}" srcOrd="2" destOrd="0" presId="urn:microsoft.com/office/officeart/2018/2/layout/IconVerticalSolidList"/>
    <dgm:cxn modelId="{6FE10E68-36CB-42C8-B9D7-B68FAB379F81}" type="presParOf" srcId="{6EADC66D-3A8B-4D00-BDB4-9574AF1E7148}" destId="{AF2CCF8C-1517-4CDE-9080-B2B731CCA4FE}" srcOrd="3" destOrd="0" presId="urn:microsoft.com/office/officeart/2018/2/layout/IconVerticalSolidList"/>
    <dgm:cxn modelId="{84A46A4B-734C-4F1E-B916-8566E22FF432}" type="presParOf" srcId="{4E11994A-8479-48BA-BD02-8A0202BC69FE}" destId="{9EDE48BF-8C1D-4B43-84BF-FB9CFD3D813A}" srcOrd="1" destOrd="0" presId="urn:microsoft.com/office/officeart/2018/2/layout/IconVerticalSolidList"/>
    <dgm:cxn modelId="{52EEAE99-B2BD-4D5B-93A4-B17329EF5CF4}" type="presParOf" srcId="{4E11994A-8479-48BA-BD02-8A0202BC69FE}" destId="{8047A760-6080-4F3F-87B9-2D85F4EC1190}" srcOrd="2" destOrd="0" presId="urn:microsoft.com/office/officeart/2018/2/layout/IconVerticalSolidList"/>
    <dgm:cxn modelId="{0DD769D3-261C-4A07-90A8-E70B596811FA}" type="presParOf" srcId="{8047A760-6080-4F3F-87B9-2D85F4EC1190}" destId="{25A52FF4-0918-49C5-808E-B951216301F8}" srcOrd="0" destOrd="0" presId="urn:microsoft.com/office/officeart/2018/2/layout/IconVerticalSolidList"/>
    <dgm:cxn modelId="{9C152059-795D-4A97-9B27-C6E31379D73B}" type="presParOf" srcId="{8047A760-6080-4F3F-87B9-2D85F4EC1190}" destId="{BD00B0EE-EC22-4BF5-A6F9-7605C4BF3BC5}" srcOrd="1" destOrd="0" presId="urn:microsoft.com/office/officeart/2018/2/layout/IconVerticalSolidList"/>
    <dgm:cxn modelId="{EE2FEAAA-B243-4285-AECD-29647A995197}" type="presParOf" srcId="{8047A760-6080-4F3F-87B9-2D85F4EC1190}" destId="{AD88FEA6-CD84-4CDB-8AFF-539530930809}" srcOrd="2" destOrd="0" presId="urn:microsoft.com/office/officeart/2018/2/layout/IconVerticalSolidList"/>
    <dgm:cxn modelId="{71B3B26C-33F1-4723-9799-22AF2C523504}" type="presParOf" srcId="{8047A760-6080-4F3F-87B9-2D85F4EC1190}" destId="{9EE5518C-49CB-4865-B8C2-805176796BF8}" srcOrd="3" destOrd="0" presId="urn:microsoft.com/office/officeart/2018/2/layout/IconVerticalSolidList"/>
    <dgm:cxn modelId="{6A7BFC27-6C1E-402C-B43D-EF7B0B350722}" type="presParOf" srcId="{4E11994A-8479-48BA-BD02-8A0202BC69FE}" destId="{AAF20206-28FF-4AC7-88A1-7363AE70BEBE}" srcOrd="3" destOrd="0" presId="urn:microsoft.com/office/officeart/2018/2/layout/IconVerticalSolidList"/>
    <dgm:cxn modelId="{C2F0A40A-E482-4AB7-86A1-C3640CC80C81}" type="presParOf" srcId="{4E11994A-8479-48BA-BD02-8A0202BC69FE}" destId="{74C2517D-5BB6-4E89-B622-42E9A55D2B9E}" srcOrd="4" destOrd="0" presId="urn:microsoft.com/office/officeart/2018/2/layout/IconVerticalSolidList"/>
    <dgm:cxn modelId="{66A4307C-A7A8-4CCD-BE56-A14E392FA745}" type="presParOf" srcId="{74C2517D-5BB6-4E89-B622-42E9A55D2B9E}" destId="{C7615B9F-FB64-4997-B361-4825C9C12B7C}" srcOrd="0" destOrd="0" presId="urn:microsoft.com/office/officeart/2018/2/layout/IconVerticalSolidList"/>
    <dgm:cxn modelId="{B0246091-AF8E-4DD4-8117-B4933DAFAFE6}" type="presParOf" srcId="{74C2517D-5BB6-4E89-B622-42E9A55D2B9E}" destId="{F09E911F-B2B0-4B6B-B36B-CC758A01B1AA}" srcOrd="1" destOrd="0" presId="urn:microsoft.com/office/officeart/2018/2/layout/IconVerticalSolidList"/>
    <dgm:cxn modelId="{B82FF3E8-5B8C-4E90-BA56-E08456259FDC}" type="presParOf" srcId="{74C2517D-5BB6-4E89-B622-42E9A55D2B9E}" destId="{1F76099C-873A-43E4-89AE-976D2A00E8C6}" srcOrd="2" destOrd="0" presId="urn:microsoft.com/office/officeart/2018/2/layout/IconVerticalSolidList"/>
    <dgm:cxn modelId="{117D6BA3-45ED-4811-B2A9-86273B0609A4}" type="presParOf" srcId="{74C2517D-5BB6-4E89-B622-42E9A55D2B9E}" destId="{38A01BBC-DC78-4CC5-B05F-4E998C1D4B6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64D6C9-05EB-4F15-9A49-3C49C206133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A251ACF-5AD1-4B4D-9C5C-CE3103FEB05F}">
      <dgm:prSet/>
      <dgm:spPr/>
      <dgm:t>
        <a:bodyPr/>
        <a:lstStyle/>
        <a:p>
          <a:r>
            <a:rPr lang="en-US" baseline="0"/>
            <a:t>- **Clear Policies**:</a:t>
          </a:r>
          <a:endParaRPr lang="en-US"/>
        </a:p>
      </dgm:t>
    </dgm:pt>
    <dgm:pt modelId="{F8DF1701-2C81-41E4-82E7-885F43CA0943}" type="parTrans" cxnId="{7DE47723-27D4-40BC-AA48-7809610B4CBF}">
      <dgm:prSet/>
      <dgm:spPr/>
      <dgm:t>
        <a:bodyPr/>
        <a:lstStyle/>
        <a:p>
          <a:endParaRPr lang="en-US"/>
        </a:p>
      </dgm:t>
    </dgm:pt>
    <dgm:pt modelId="{5F84B5D6-EDF5-448E-A2B7-687145B8D2BA}" type="sibTrans" cxnId="{7DE47723-27D4-40BC-AA48-7809610B4CBF}">
      <dgm:prSet/>
      <dgm:spPr/>
      <dgm:t>
        <a:bodyPr/>
        <a:lstStyle/>
        <a:p>
          <a:endParaRPr lang="en-US"/>
        </a:p>
      </dgm:t>
    </dgm:pt>
    <dgm:pt modelId="{435B6A1B-8F5B-4E32-96E8-9C757BA48598}">
      <dgm:prSet/>
      <dgm:spPr/>
      <dgm:t>
        <a:bodyPr/>
        <a:lstStyle/>
        <a:p>
          <a:r>
            <a:rPr lang="en-US" baseline="0"/>
            <a:t>- Establish and communicate academic integrity policies.</a:t>
          </a:r>
          <a:endParaRPr lang="en-US"/>
        </a:p>
      </dgm:t>
    </dgm:pt>
    <dgm:pt modelId="{15890DFA-E518-434E-97CB-7CF3EBF7103D}" type="parTrans" cxnId="{51BC5AC8-7769-4F6C-95F5-A3F62D6CC380}">
      <dgm:prSet/>
      <dgm:spPr/>
      <dgm:t>
        <a:bodyPr/>
        <a:lstStyle/>
        <a:p>
          <a:endParaRPr lang="en-US"/>
        </a:p>
      </dgm:t>
    </dgm:pt>
    <dgm:pt modelId="{F7BF1088-80B7-4ADC-BC06-C9231AE809FE}" type="sibTrans" cxnId="{51BC5AC8-7769-4F6C-95F5-A3F62D6CC380}">
      <dgm:prSet/>
      <dgm:spPr/>
      <dgm:t>
        <a:bodyPr/>
        <a:lstStyle/>
        <a:p>
          <a:endParaRPr lang="en-US"/>
        </a:p>
      </dgm:t>
    </dgm:pt>
    <dgm:pt modelId="{B99DB3CF-A19E-4C7B-B503-224F8964443C}">
      <dgm:prSet/>
      <dgm:spPr/>
      <dgm:t>
        <a:bodyPr/>
        <a:lstStyle/>
        <a:p>
          <a:r>
            <a:rPr lang="en-US" baseline="0"/>
            <a:t>- Include specific guidelines on the use of technology.</a:t>
          </a:r>
          <a:endParaRPr lang="en-US"/>
        </a:p>
      </dgm:t>
    </dgm:pt>
    <dgm:pt modelId="{983CFB6B-55E4-4F82-B66F-A2014DF552BD}" type="parTrans" cxnId="{D38121D7-AB98-4F48-B19A-39683E02DC31}">
      <dgm:prSet/>
      <dgm:spPr/>
      <dgm:t>
        <a:bodyPr/>
        <a:lstStyle/>
        <a:p>
          <a:endParaRPr lang="en-US"/>
        </a:p>
      </dgm:t>
    </dgm:pt>
    <dgm:pt modelId="{80E02063-17E7-47AD-BD14-9144261BEDA0}" type="sibTrans" cxnId="{D38121D7-AB98-4F48-B19A-39683E02DC31}">
      <dgm:prSet/>
      <dgm:spPr/>
      <dgm:t>
        <a:bodyPr/>
        <a:lstStyle/>
        <a:p>
          <a:endParaRPr lang="en-US"/>
        </a:p>
      </dgm:t>
    </dgm:pt>
    <dgm:pt modelId="{BE340657-0BA4-4AA7-9977-D827A10257C5}">
      <dgm:prSet/>
      <dgm:spPr/>
      <dgm:t>
        <a:bodyPr/>
        <a:lstStyle/>
        <a:p>
          <a:r>
            <a:rPr lang="en-US" baseline="0"/>
            <a:t>- **Proactive Education**:</a:t>
          </a:r>
          <a:endParaRPr lang="en-US"/>
        </a:p>
      </dgm:t>
    </dgm:pt>
    <dgm:pt modelId="{5457F76D-1C9E-492D-A910-953818ED8435}" type="parTrans" cxnId="{2E23C2B0-8D6B-4959-A81B-3493D68D74B6}">
      <dgm:prSet/>
      <dgm:spPr/>
      <dgm:t>
        <a:bodyPr/>
        <a:lstStyle/>
        <a:p>
          <a:endParaRPr lang="en-US"/>
        </a:p>
      </dgm:t>
    </dgm:pt>
    <dgm:pt modelId="{4CA9163C-5EFE-459D-B255-7FCDAE6637F9}" type="sibTrans" cxnId="{2E23C2B0-8D6B-4959-A81B-3493D68D74B6}">
      <dgm:prSet/>
      <dgm:spPr/>
      <dgm:t>
        <a:bodyPr/>
        <a:lstStyle/>
        <a:p>
          <a:endParaRPr lang="en-US"/>
        </a:p>
      </dgm:t>
    </dgm:pt>
    <dgm:pt modelId="{6EF99729-7031-4F93-A9B0-8E345A8859F8}">
      <dgm:prSet/>
      <dgm:spPr/>
      <dgm:t>
        <a:bodyPr/>
        <a:lstStyle/>
        <a:p>
          <a:r>
            <a:rPr lang="en-US" baseline="0"/>
            <a:t>- Discuss the importance of honesty in surgical technology and patient safety.</a:t>
          </a:r>
          <a:endParaRPr lang="en-US"/>
        </a:p>
      </dgm:t>
    </dgm:pt>
    <dgm:pt modelId="{7DDB589D-19D1-4245-A2CD-FF535CD00A33}" type="parTrans" cxnId="{88426927-5C21-4FE4-BBB8-7696AD9435A3}">
      <dgm:prSet/>
      <dgm:spPr/>
      <dgm:t>
        <a:bodyPr/>
        <a:lstStyle/>
        <a:p>
          <a:endParaRPr lang="en-US"/>
        </a:p>
      </dgm:t>
    </dgm:pt>
    <dgm:pt modelId="{3C0E9971-8F75-48FB-85FC-6BF54C8760C4}" type="sibTrans" cxnId="{88426927-5C21-4FE4-BBB8-7696AD9435A3}">
      <dgm:prSet/>
      <dgm:spPr/>
      <dgm:t>
        <a:bodyPr/>
        <a:lstStyle/>
        <a:p>
          <a:endParaRPr lang="en-US"/>
        </a:p>
      </dgm:t>
    </dgm:pt>
    <dgm:pt modelId="{853C680B-FABE-4504-949B-9FC9B9F5A2A7}">
      <dgm:prSet/>
      <dgm:spPr/>
      <dgm:t>
        <a:bodyPr/>
        <a:lstStyle/>
        <a:p>
          <a:r>
            <a:rPr lang="en-US" baseline="0"/>
            <a:t>- Conduct workshops on ethical practices in academics and clinical settings.</a:t>
          </a:r>
          <a:endParaRPr lang="en-US"/>
        </a:p>
      </dgm:t>
    </dgm:pt>
    <dgm:pt modelId="{7D42435C-C1A9-4091-A956-48C63887EDB4}" type="parTrans" cxnId="{28B2B29F-EB44-41DC-848F-974F9CB357C0}">
      <dgm:prSet/>
      <dgm:spPr/>
      <dgm:t>
        <a:bodyPr/>
        <a:lstStyle/>
        <a:p>
          <a:endParaRPr lang="en-US"/>
        </a:p>
      </dgm:t>
    </dgm:pt>
    <dgm:pt modelId="{77553CB7-2869-4DB0-82A0-4735E852E72A}" type="sibTrans" cxnId="{28B2B29F-EB44-41DC-848F-974F9CB357C0}">
      <dgm:prSet/>
      <dgm:spPr/>
      <dgm:t>
        <a:bodyPr/>
        <a:lstStyle/>
        <a:p>
          <a:endParaRPr lang="en-US"/>
        </a:p>
      </dgm:t>
    </dgm:pt>
    <dgm:pt modelId="{EE3DA5C9-F759-4638-A268-8423B8CCA4B4}" type="pres">
      <dgm:prSet presAssocID="{5464D6C9-05EB-4F15-9A49-3C49C206133A}" presName="Name0" presStyleCnt="0">
        <dgm:presLayoutVars>
          <dgm:dir/>
          <dgm:resizeHandles val="exact"/>
        </dgm:presLayoutVars>
      </dgm:prSet>
      <dgm:spPr/>
    </dgm:pt>
    <dgm:pt modelId="{A017E925-FF23-4F96-A8B6-15B1A0C543D4}" type="pres">
      <dgm:prSet presAssocID="{8A251ACF-5AD1-4B4D-9C5C-CE3103FEB05F}" presName="node" presStyleLbl="node1" presStyleIdx="0" presStyleCnt="6">
        <dgm:presLayoutVars>
          <dgm:bulletEnabled val="1"/>
        </dgm:presLayoutVars>
      </dgm:prSet>
      <dgm:spPr/>
    </dgm:pt>
    <dgm:pt modelId="{85B9533B-B2AF-4314-B299-EAB0B6D946F5}" type="pres">
      <dgm:prSet presAssocID="{5F84B5D6-EDF5-448E-A2B7-687145B8D2BA}" presName="sibTrans" presStyleLbl="sibTrans1D1" presStyleIdx="0" presStyleCnt="5"/>
      <dgm:spPr/>
    </dgm:pt>
    <dgm:pt modelId="{0B763CA2-3F42-4727-BA29-A0FA98C3847E}" type="pres">
      <dgm:prSet presAssocID="{5F84B5D6-EDF5-448E-A2B7-687145B8D2BA}" presName="connectorText" presStyleLbl="sibTrans1D1" presStyleIdx="0" presStyleCnt="5"/>
      <dgm:spPr/>
    </dgm:pt>
    <dgm:pt modelId="{63ADE5D0-108F-4DE3-9646-E4B772EC44D3}" type="pres">
      <dgm:prSet presAssocID="{435B6A1B-8F5B-4E32-96E8-9C757BA48598}" presName="node" presStyleLbl="node1" presStyleIdx="1" presStyleCnt="6">
        <dgm:presLayoutVars>
          <dgm:bulletEnabled val="1"/>
        </dgm:presLayoutVars>
      </dgm:prSet>
      <dgm:spPr/>
    </dgm:pt>
    <dgm:pt modelId="{FE527E38-5133-4A31-B022-9BE17EE04E58}" type="pres">
      <dgm:prSet presAssocID="{F7BF1088-80B7-4ADC-BC06-C9231AE809FE}" presName="sibTrans" presStyleLbl="sibTrans1D1" presStyleIdx="1" presStyleCnt="5"/>
      <dgm:spPr/>
    </dgm:pt>
    <dgm:pt modelId="{F14D6430-83FF-4B74-83A4-2FBFED38B83E}" type="pres">
      <dgm:prSet presAssocID="{F7BF1088-80B7-4ADC-BC06-C9231AE809FE}" presName="connectorText" presStyleLbl="sibTrans1D1" presStyleIdx="1" presStyleCnt="5"/>
      <dgm:spPr/>
    </dgm:pt>
    <dgm:pt modelId="{7FD36226-53D7-4E87-948B-FD465D590A36}" type="pres">
      <dgm:prSet presAssocID="{B99DB3CF-A19E-4C7B-B503-224F8964443C}" presName="node" presStyleLbl="node1" presStyleIdx="2" presStyleCnt="6">
        <dgm:presLayoutVars>
          <dgm:bulletEnabled val="1"/>
        </dgm:presLayoutVars>
      </dgm:prSet>
      <dgm:spPr/>
    </dgm:pt>
    <dgm:pt modelId="{0A5F35C2-F06A-423B-9341-9240E7C580DD}" type="pres">
      <dgm:prSet presAssocID="{80E02063-17E7-47AD-BD14-9144261BEDA0}" presName="sibTrans" presStyleLbl="sibTrans1D1" presStyleIdx="2" presStyleCnt="5"/>
      <dgm:spPr/>
    </dgm:pt>
    <dgm:pt modelId="{3DAE2945-FAE0-43C2-B785-8928ADA3D49C}" type="pres">
      <dgm:prSet presAssocID="{80E02063-17E7-47AD-BD14-9144261BEDA0}" presName="connectorText" presStyleLbl="sibTrans1D1" presStyleIdx="2" presStyleCnt="5"/>
      <dgm:spPr/>
    </dgm:pt>
    <dgm:pt modelId="{560F8BBF-6006-4BC8-AD1F-B8F73683913D}" type="pres">
      <dgm:prSet presAssocID="{BE340657-0BA4-4AA7-9977-D827A10257C5}" presName="node" presStyleLbl="node1" presStyleIdx="3" presStyleCnt="6">
        <dgm:presLayoutVars>
          <dgm:bulletEnabled val="1"/>
        </dgm:presLayoutVars>
      </dgm:prSet>
      <dgm:spPr/>
    </dgm:pt>
    <dgm:pt modelId="{A82170CB-909B-431F-9230-246CB4E09B55}" type="pres">
      <dgm:prSet presAssocID="{4CA9163C-5EFE-459D-B255-7FCDAE6637F9}" presName="sibTrans" presStyleLbl="sibTrans1D1" presStyleIdx="3" presStyleCnt="5"/>
      <dgm:spPr/>
    </dgm:pt>
    <dgm:pt modelId="{122B2BDE-EC33-4FC3-8C7F-AED208C3BA8E}" type="pres">
      <dgm:prSet presAssocID="{4CA9163C-5EFE-459D-B255-7FCDAE6637F9}" presName="connectorText" presStyleLbl="sibTrans1D1" presStyleIdx="3" presStyleCnt="5"/>
      <dgm:spPr/>
    </dgm:pt>
    <dgm:pt modelId="{309BFEE9-8B21-4A41-BA7F-92FEC7568D9F}" type="pres">
      <dgm:prSet presAssocID="{6EF99729-7031-4F93-A9B0-8E345A8859F8}" presName="node" presStyleLbl="node1" presStyleIdx="4" presStyleCnt="6">
        <dgm:presLayoutVars>
          <dgm:bulletEnabled val="1"/>
        </dgm:presLayoutVars>
      </dgm:prSet>
      <dgm:spPr/>
    </dgm:pt>
    <dgm:pt modelId="{60591084-3B6B-4EAD-B832-6ACD2B36E497}" type="pres">
      <dgm:prSet presAssocID="{3C0E9971-8F75-48FB-85FC-6BF54C8760C4}" presName="sibTrans" presStyleLbl="sibTrans1D1" presStyleIdx="4" presStyleCnt="5"/>
      <dgm:spPr/>
    </dgm:pt>
    <dgm:pt modelId="{798A9154-51B3-456A-9BED-3082867A4E63}" type="pres">
      <dgm:prSet presAssocID="{3C0E9971-8F75-48FB-85FC-6BF54C8760C4}" presName="connectorText" presStyleLbl="sibTrans1D1" presStyleIdx="4" presStyleCnt="5"/>
      <dgm:spPr/>
    </dgm:pt>
    <dgm:pt modelId="{4590E788-A00E-4204-A145-A708B81558D6}" type="pres">
      <dgm:prSet presAssocID="{853C680B-FABE-4504-949B-9FC9B9F5A2A7}" presName="node" presStyleLbl="node1" presStyleIdx="5" presStyleCnt="6">
        <dgm:presLayoutVars>
          <dgm:bulletEnabled val="1"/>
        </dgm:presLayoutVars>
      </dgm:prSet>
      <dgm:spPr/>
    </dgm:pt>
  </dgm:ptLst>
  <dgm:cxnLst>
    <dgm:cxn modelId="{3C56C10B-C41C-410D-B49C-300EC855A584}" type="presOf" srcId="{5F84B5D6-EDF5-448E-A2B7-687145B8D2BA}" destId="{0B763CA2-3F42-4727-BA29-A0FA98C3847E}" srcOrd="1" destOrd="0" presId="urn:microsoft.com/office/officeart/2016/7/layout/RepeatingBendingProcessNew"/>
    <dgm:cxn modelId="{A36FAB10-D4D2-4ABC-9AE3-7DE852ED444B}" type="presOf" srcId="{5464D6C9-05EB-4F15-9A49-3C49C206133A}" destId="{EE3DA5C9-F759-4638-A268-8423B8CCA4B4}" srcOrd="0" destOrd="0" presId="urn:microsoft.com/office/officeart/2016/7/layout/RepeatingBendingProcessNew"/>
    <dgm:cxn modelId="{B715E11F-9269-4F2C-8086-8CD1346B6BCE}" type="presOf" srcId="{8A251ACF-5AD1-4B4D-9C5C-CE3103FEB05F}" destId="{A017E925-FF23-4F96-A8B6-15B1A0C543D4}" srcOrd="0" destOrd="0" presId="urn:microsoft.com/office/officeart/2016/7/layout/RepeatingBendingProcessNew"/>
    <dgm:cxn modelId="{7DE47723-27D4-40BC-AA48-7809610B4CBF}" srcId="{5464D6C9-05EB-4F15-9A49-3C49C206133A}" destId="{8A251ACF-5AD1-4B4D-9C5C-CE3103FEB05F}" srcOrd="0" destOrd="0" parTransId="{F8DF1701-2C81-41E4-82E7-885F43CA0943}" sibTransId="{5F84B5D6-EDF5-448E-A2B7-687145B8D2BA}"/>
    <dgm:cxn modelId="{88426927-5C21-4FE4-BBB8-7696AD9435A3}" srcId="{5464D6C9-05EB-4F15-9A49-3C49C206133A}" destId="{6EF99729-7031-4F93-A9B0-8E345A8859F8}" srcOrd="4" destOrd="0" parTransId="{7DDB589D-19D1-4245-A2CD-FF535CD00A33}" sibTransId="{3C0E9971-8F75-48FB-85FC-6BF54C8760C4}"/>
    <dgm:cxn modelId="{3B4E292D-1E42-40C7-8F2E-FA1A54434066}" type="presOf" srcId="{3C0E9971-8F75-48FB-85FC-6BF54C8760C4}" destId="{798A9154-51B3-456A-9BED-3082867A4E63}" srcOrd="1" destOrd="0" presId="urn:microsoft.com/office/officeart/2016/7/layout/RepeatingBendingProcessNew"/>
    <dgm:cxn modelId="{5E410636-A272-4106-8358-2EF39DF51D8B}" type="presOf" srcId="{5F84B5D6-EDF5-448E-A2B7-687145B8D2BA}" destId="{85B9533B-B2AF-4314-B299-EAB0B6D946F5}" srcOrd="0" destOrd="0" presId="urn:microsoft.com/office/officeart/2016/7/layout/RepeatingBendingProcessNew"/>
    <dgm:cxn modelId="{D106095D-5CDA-4969-BD9A-B1E974B08B74}" type="presOf" srcId="{F7BF1088-80B7-4ADC-BC06-C9231AE809FE}" destId="{FE527E38-5133-4A31-B022-9BE17EE04E58}" srcOrd="0" destOrd="0" presId="urn:microsoft.com/office/officeart/2016/7/layout/RepeatingBendingProcessNew"/>
    <dgm:cxn modelId="{563CF063-FC83-4E69-AB78-90D63FED1BD6}" type="presOf" srcId="{80E02063-17E7-47AD-BD14-9144261BEDA0}" destId="{3DAE2945-FAE0-43C2-B785-8928ADA3D49C}" srcOrd="1" destOrd="0" presId="urn:microsoft.com/office/officeart/2016/7/layout/RepeatingBendingProcessNew"/>
    <dgm:cxn modelId="{9CC11666-30B4-4C34-9B46-D74554988A6E}" type="presOf" srcId="{3C0E9971-8F75-48FB-85FC-6BF54C8760C4}" destId="{60591084-3B6B-4EAD-B832-6ACD2B36E497}" srcOrd="0" destOrd="0" presId="urn:microsoft.com/office/officeart/2016/7/layout/RepeatingBendingProcessNew"/>
    <dgm:cxn modelId="{E76EFB6B-BD48-43CC-B4FE-16FA9D54F897}" type="presOf" srcId="{4CA9163C-5EFE-459D-B255-7FCDAE6637F9}" destId="{122B2BDE-EC33-4FC3-8C7F-AED208C3BA8E}" srcOrd="1" destOrd="0" presId="urn:microsoft.com/office/officeart/2016/7/layout/RepeatingBendingProcessNew"/>
    <dgm:cxn modelId="{668C794C-F57A-448B-A637-285BB5EB5143}" type="presOf" srcId="{80E02063-17E7-47AD-BD14-9144261BEDA0}" destId="{0A5F35C2-F06A-423B-9341-9240E7C580DD}" srcOrd="0" destOrd="0" presId="urn:microsoft.com/office/officeart/2016/7/layout/RepeatingBendingProcessNew"/>
    <dgm:cxn modelId="{28B2B29F-EB44-41DC-848F-974F9CB357C0}" srcId="{5464D6C9-05EB-4F15-9A49-3C49C206133A}" destId="{853C680B-FABE-4504-949B-9FC9B9F5A2A7}" srcOrd="5" destOrd="0" parTransId="{7D42435C-C1A9-4091-A956-48C63887EDB4}" sibTransId="{77553CB7-2869-4DB0-82A0-4735E852E72A}"/>
    <dgm:cxn modelId="{CE8E8FA0-35C9-4009-8B84-77108558CD52}" type="presOf" srcId="{853C680B-FABE-4504-949B-9FC9B9F5A2A7}" destId="{4590E788-A00E-4204-A145-A708B81558D6}" srcOrd="0" destOrd="0" presId="urn:microsoft.com/office/officeart/2016/7/layout/RepeatingBendingProcessNew"/>
    <dgm:cxn modelId="{D3080BAA-A06C-4DB7-83B9-A98792EAFB5D}" type="presOf" srcId="{F7BF1088-80B7-4ADC-BC06-C9231AE809FE}" destId="{F14D6430-83FF-4B74-83A4-2FBFED38B83E}" srcOrd="1" destOrd="0" presId="urn:microsoft.com/office/officeart/2016/7/layout/RepeatingBendingProcessNew"/>
    <dgm:cxn modelId="{2E23C2B0-8D6B-4959-A81B-3493D68D74B6}" srcId="{5464D6C9-05EB-4F15-9A49-3C49C206133A}" destId="{BE340657-0BA4-4AA7-9977-D827A10257C5}" srcOrd="3" destOrd="0" parTransId="{5457F76D-1C9E-492D-A910-953818ED8435}" sibTransId="{4CA9163C-5EFE-459D-B255-7FCDAE6637F9}"/>
    <dgm:cxn modelId="{00EB6EB7-7C3E-45DD-8F97-E474EC22A2BC}" type="presOf" srcId="{6EF99729-7031-4F93-A9B0-8E345A8859F8}" destId="{309BFEE9-8B21-4A41-BA7F-92FEC7568D9F}" srcOrd="0" destOrd="0" presId="urn:microsoft.com/office/officeart/2016/7/layout/RepeatingBendingProcessNew"/>
    <dgm:cxn modelId="{51BC5AC8-7769-4F6C-95F5-A3F62D6CC380}" srcId="{5464D6C9-05EB-4F15-9A49-3C49C206133A}" destId="{435B6A1B-8F5B-4E32-96E8-9C757BA48598}" srcOrd="1" destOrd="0" parTransId="{15890DFA-E518-434E-97CB-7CF3EBF7103D}" sibTransId="{F7BF1088-80B7-4ADC-BC06-C9231AE809FE}"/>
    <dgm:cxn modelId="{DDC549D3-5E7F-4E90-8CC6-6E6EE60EDD78}" type="presOf" srcId="{B99DB3CF-A19E-4C7B-B503-224F8964443C}" destId="{7FD36226-53D7-4E87-948B-FD465D590A36}" srcOrd="0" destOrd="0" presId="urn:microsoft.com/office/officeart/2016/7/layout/RepeatingBendingProcessNew"/>
    <dgm:cxn modelId="{4EE503D7-460D-4BF5-A6E1-E864088530AC}" type="presOf" srcId="{435B6A1B-8F5B-4E32-96E8-9C757BA48598}" destId="{63ADE5D0-108F-4DE3-9646-E4B772EC44D3}" srcOrd="0" destOrd="0" presId="urn:microsoft.com/office/officeart/2016/7/layout/RepeatingBendingProcessNew"/>
    <dgm:cxn modelId="{D38121D7-AB98-4F48-B19A-39683E02DC31}" srcId="{5464D6C9-05EB-4F15-9A49-3C49C206133A}" destId="{B99DB3CF-A19E-4C7B-B503-224F8964443C}" srcOrd="2" destOrd="0" parTransId="{983CFB6B-55E4-4F82-B66F-A2014DF552BD}" sibTransId="{80E02063-17E7-47AD-BD14-9144261BEDA0}"/>
    <dgm:cxn modelId="{C06839E2-B56F-4D50-954E-A4B03267C018}" type="presOf" srcId="{BE340657-0BA4-4AA7-9977-D827A10257C5}" destId="{560F8BBF-6006-4BC8-AD1F-B8F73683913D}" srcOrd="0" destOrd="0" presId="urn:microsoft.com/office/officeart/2016/7/layout/RepeatingBendingProcessNew"/>
    <dgm:cxn modelId="{391CC8FD-EC29-4F17-A924-0E8A0A42ACCB}" type="presOf" srcId="{4CA9163C-5EFE-459D-B255-7FCDAE6637F9}" destId="{A82170CB-909B-431F-9230-246CB4E09B55}" srcOrd="0" destOrd="0" presId="urn:microsoft.com/office/officeart/2016/7/layout/RepeatingBendingProcessNew"/>
    <dgm:cxn modelId="{E7FB8C20-3360-4E87-9E0F-D48CD3F933FF}" type="presParOf" srcId="{EE3DA5C9-F759-4638-A268-8423B8CCA4B4}" destId="{A017E925-FF23-4F96-A8B6-15B1A0C543D4}" srcOrd="0" destOrd="0" presId="urn:microsoft.com/office/officeart/2016/7/layout/RepeatingBendingProcessNew"/>
    <dgm:cxn modelId="{C7301AF4-DB7A-49CE-9E92-48589A58613C}" type="presParOf" srcId="{EE3DA5C9-F759-4638-A268-8423B8CCA4B4}" destId="{85B9533B-B2AF-4314-B299-EAB0B6D946F5}" srcOrd="1" destOrd="0" presId="urn:microsoft.com/office/officeart/2016/7/layout/RepeatingBendingProcessNew"/>
    <dgm:cxn modelId="{9FD6A33F-5C85-4547-8A7A-58925385463A}" type="presParOf" srcId="{85B9533B-B2AF-4314-B299-EAB0B6D946F5}" destId="{0B763CA2-3F42-4727-BA29-A0FA98C3847E}" srcOrd="0" destOrd="0" presId="urn:microsoft.com/office/officeart/2016/7/layout/RepeatingBendingProcessNew"/>
    <dgm:cxn modelId="{A957334F-47A2-4BD3-AC2C-AD9026522510}" type="presParOf" srcId="{EE3DA5C9-F759-4638-A268-8423B8CCA4B4}" destId="{63ADE5D0-108F-4DE3-9646-E4B772EC44D3}" srcOrd="2" destOrd="0" presId="urn:microsoft.com/office/officeart/2016/7/layout/RepeatingBendingProcessNew"/>
    <dgm:cxn modelId="{639F9FB6-7E6A-402D-A213-D00866F0F791}" type="presParOf" srcId="{EE3DA5C9-F759-4638-A268-8423B8CCA4B4}" destId="{FE527E38-5133-4A31-B022-9BE17EE04E58}" srcOrd="3" destOrd="0" presId="urn:microsoft.com/office/officeart/2016/7/layout/RepeatingBendingProcessNew"/>
    <dgm:cxn modelId="{AFC944DC-829A-406A-B51D-FBA4F8075896}" type="presParOf" srcId="{FE527E38-5133-4A31-B022-9BE17EE04E58}" destId="{F14D6430-83FF-4B74-83A4-2FBFED38B83E}" srcOrd="0" destOrd="0" presId="urn:microsoft.com/office/officeart/2016/7/layout/RepeatingBendingProcessNew"/>
    <dgm:cxn modelId="{52CDFC78-91F1-4B57-A8EB-61CBC1F80EB0}" type="presParOf" srcId="{EE3DA5C9-F759-4638-A268-8423B8CCA4B4}" destId="{7FD36226-53D7-4E87-948B-FD465D590A36}" srcOrd="4" destOrd="0" presId="urn:microsoft.com/office/officeart/2016/7/layout/RepeatingBendingProcessNew"/>
    <dgm:cxn modelId="{2A78454D-B077-4944-BCF6-EC062F305F37}" type="presParOf" srcId="{EE3DA5C9-F759-4638-A268-8423B8CCA4B4}" destId="{0A5F35C2-F06A-423B-9341-9240E7C580DD}" srcOrd="5" destOrd="0" presId="urn:microsoft.com/office/officeart/2016/7/layout/RepeatingBendingProcessNew"/>
    <dgm:cxn modelId="{60025177-887D-4BEC-A9CB-77B8A6CE008F}" type="presParOf" srcId="{0A5F35C2-F06A-423B-9341-9240E7C580DD}" destId="{3DAE2945-FAE0-43C2-B785-8928ADA3D49C}" srcOrd="0" destOrd="0" presId="urn:microsoft.com/office/officeart/2016/7/layout/RepeatingBendingProcessNew"/>
    <dgm:cxn modelId="{711E3DA4-3423-4864-88A6-2BEE0EA75A82}" type="presParOf" srcId="{EE3DA5C9-F759-4638-A268-8423B8CCA4B4}" destId="{560F8BBF-6006-4BC8-AD1F-B8F73683913D}" srcOrd="6" destOrd="0" presId="urn:microsoft.com/office/officeart/2016/7/layout/RepeatingBendingProcessNew"/>
    <dgm:cxn modelId="{5E9FD54D-7088-4039-B785-9A2DFCD31125}" type="presParOf" srcId="{EE3DA5C9-F759-4638-A268-8423B8CCA4B4}" destId="{A82170CB-909B-431F-9230-246CB4E09B55}" srcOrd="7" destOrd="0" presId="urn:microsoft.com/office/officeart/2016/7/layout/RepeatingBendingProcessNew"/>
    <dgm:cxn modelId="{E2E2EEA5-4C6B-495F-8BEB-EFC4E48DDE7A}" type="presParOf" srcId="{A82170CB-909B-431F-9230-246CB4E09B55}" destId="{122B2BDE-EC33-4FC3-8C7F-AED208C3BA8E}" srcOrd="0" destOrd="0" presId="urn:microsoft.com/office/officeart/2016/7/layout/RepeatingBendingProcessNew"/>
    <dgm:cxn modelId="{56E427F1-015F-44C3-A6A0-776C4A68BF2C}" type="presParOf" srcId="{EE3DA5C9-F759-4638-A268-8423B8CCA4B4}" destId="{309BFEE9-8B21-4A41-BA7F-92FEC7568D9F}" srcOrd="8" destOrd="0" presId="urn:microsoft.com/office/officeart/2016/7/layout/RepeatingBendingProcessNew"/>
    <dgm:cxn modelId="{29C1E3CB-04B4-4A66-AD37-562685352DB1}" type="presParOf" srcId="{EE3DA5C9-F759-4638-A268-8423B8CCA4B4}" destId="{60591084-3B6B-4EAD-B832-6ACD2B36E497}" srcOrd="9" destOrd="0" presId="urn:microsoft.com/office/officeart/2016/7/layout/RepeatingBendingProcessNew"/>
    <dgm:cxn modelId="{56810EBD-765D-45F0-A3FD-A88C2EEE8C13}" type="presParOf" srcId="{60591084-3B6B-4EAD-B832-6ACD2B36E497}" destId="{798A9154-51B3-456A-9BED-3082867A4E63}" srcOrd="0" destOrd="0" presId="urn:microsoft.com/office/officeart/2016/7/layout/RepeatingBendingProcessNew"/>
    <dgm:cxn modelId="{10044029-1A95-4D8B-853C-9617D13A7729}" type="presParOf" srcId="{EE3DA5C9-F759-4638-A268-8423B8CCA4B4}" destId="{4590E788-A00E-4204-A145-A708B81558D6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3765C6-1963-4F00-BB26-853EF601739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738423-C753-46E5-84B9-D192A1A488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- Use of anti-cheating software for online tests.</a:t>
          </a:r>
          <a:endParaRPr lang="en-US"/>
        </a:p>
      </dgm:t>
    </dgm:pt>
    <dgm:pt modelId="{CA2DEAE2-642B-40F8-97BE-A1AB8F5583BF}" type="parTrans" cxnId="{39762F80-CEF8-47AE-A123-516D575282C3}">
      <dgm:prSet/>
      <dgm:spPr/>
      <dgm:t>
        <a:bodyPr/>
        <a:lstStyle/>
        <a:p>
          <a:endParaRPr lang="en-US"/>
        </a:p>
      </dgm:t>
    </dgm:pt>
    <dgm:pt modelId="{DA4834B0-69E3-40B3-B79C-7D7C0011AC13}" type="sibTrans" cxnId="{39762F80-CEF8-47AE-A123-516D575282C3}">
      <dgm:prSet/>
      <dgm:spPr/>
      <dgm:t>
        <a:bodyPr/>
        <a:lstStyle/>
        <a:p>
          <a:endParaRPr lang="en-US"/>
        </a:p>
      </dgm:t>
    </dgm:pt>
    <dgm:pt modelId="{A23F0040-1103-4D45-8BEA-6BB7922AC7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- Monitoring tools like Respondus or ExamSoft.</a:t>
          </a:r>
          <a:endParaRPr lang="en-US"/>
        </a:p>
      </dgm:t>
    </dgm:pt>
    <dgm:pt modelId="{427097B7-FE6F-4C57-80AF-796FD50B1FC9}" type="parTrans" cxnId="{5566DCBB-1313-4752-B322-1964DB31257D}">
      <dgm:prSet/>
      <dgm:spPr/>
      <dgm:t>
        <a:bodyPr/>
        <a:lstStyle/>
        <a:p>
          <a:endParaRPr lang="en-US"/>
        </a:p>
      </dgm:t>
    </dgm:pt>
    <dgm:pt modelId="{8FA22B2E-3C0C-4346-9DB3-DA7810C4332D}" type="sibTrans" cxnId="{5566DCBB-1313-4752-B322-1964DB31257D}">
      <dgm:prSet/>
      <dgm:spPr/>
      <dgm:t>
        <a:bodyPr/>
        <a:lstStyle/>
        <a:p>
          <a:endParaRPr lang="en-US"/>
        </a:p>
      </dgm:t>
    </dgm:pt>
    <dgm:pt modelId="{E14B2333-427D-49D2-89F3-2170BAEF8A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- AI-based plagiarism detection tools for written work.</a:t>
          </a:r>
          <a:endParaRPr lang="en-US"/>
        </a:p>
      </dgm:t>
    </dgm:pt>
    <dgm:pt modelId="{450E6377-CBBA-419F-9E4E-A84BF150172D}" type="parTrans" cxnId="{2D547626-D83D-4A29-B787-D667B3AD8FAC}">
      <dgm:prSet/>
      <dgm:spPr/>
      <dgm:t>
        <a:bodyPr/>
        <a:lstStyle/>
        <a:p>
          <a:endParaRPr lang="en-US"/>
        </a:p>
      </dgm:t>
    </dgm:pt>
    <dgm:pt modelId="{FD6D0275-AFF8-499E-B239-3ACFDCDF4951}" type="sibTrans" cxnId="{2D547626-D83D-4A29-B787-D667B3AD8FAC}">
      <dgm:prSet/>
      <dgm:spPr/>
      <dgm:t>
        <a:bodyPr/>
        <a:lstStyle/>
        <a:p>
          <a:endParaRPr lang="en-US"/>
        </a:p>
      </dgm:t>
    </dgm:pt>
    <dgm:pt modelId="{B1560E4B-4ED9-490A-8280-CD1EB194B9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- Restricted device use during exams or clinical assessments.</a:t>
          </a:r>
          <a:endParaRPr lang="en-US"/>
        </a:p>
      </dgm:t>
    </dgm:pt>
    <dgm:pt modelId="{6FC00365-A025-4CB2-BB0E-8D0BA2C99689}" type="parTrans" cxnId="{28563AB2-E882-44AD-B717-22318681D0CF}">
      <dgm:prSet/>
      <dgm:spPr/>
      <dgm:t>
        <a:bodyPr/>
        <a:lstStyle/>
        <a:p>
          <a:endParaRPr lang="en-US"/>
        </a:p>
      </dgm:t>
    </dgm:pt>
    <dgm:pt modelId="{0C6B4E19-64BB-4CBA-B573-4FD2BF2AD9A7}" type="sibTrans" cxnId="{28563AB2-E882-44AD-B717-22318681D0CF}">
      <dgm:prSet/>
      <dgm:spPr/>
      <dgm:t>
        <a:bodyPr/>
        <a:lstStyle/>
        <a:p>
          <a:endParaRPr lang="en-US"/>
        </a:p>
      </dgm:t>
    </dgm:pt>
    <dgm:pt modelId="{5A5686CD-6A95-4448-8867-FB8EEAD098AA}" type="pres">
      <dgm:prSet presAssocID="{923765C6-1963-4F00-BB26-853EF6017390}" presName="root" presStyleCnt="0">
        <dgm:presLayoutVars>
          <dgm:dir/>
          <dgm:resizeHandles val="exact"/>
        </dgm:presLayoutVars>
      </dgm:prSet>
      <dgm:spPr/>
    </dgm:pt>
    <dgm:pt modelId="{EE7C7355-F3BF-403C-8A9F-62847ADB69B0}" type="pres">
      <dgm:prSet presAssocID="{EA738423-C753-46E5-84B9-D192A1A488E0}" presName="compNode" presStyleCnt="0"/>
      <dgm:spPr/>
    </dgm:pt>
    <dgm:pt modelId="{23FD479F-825A-43F7-B287-B37AEEF208E0}" type="pres">
      <dgm:prSet presAssocID="{EA738423-C753-46E5-84B9-D192A1A488E0}" presName="bgRect" presStyleLbl="bgShp" presStyleIdx="0" presStyleCnt="4"/>
      <dgm:spPr/>
    </dgm:pt>
    <dgm:pt modelId="{5DD42ACF-E2E2-4FAC-A4AF-A8C7F2364902}" type="pres">
      <dgm:prSet presAssocID="{EA738423-C753-46E5-84B9-D192A1A488E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ber"/>
        </a:ext>
      </dgm:extLst>
    </dgm:pt>
    <dgm:pt modelId="{4E9D8C49-2EA2-47CF-B5E3-D9266B62D107}" type="pres">
      <dgm:prSet presAssocID="{EA738423-C753-46E5-84B9-D192A1A488E0}" presName="spaceRect" presStyleCnt="0"/>
      <dgm:spPr/>
    </dgm:pt>
    <dgm:pt modelId="{AB841D8A-5C6B-4CE1-A563-681CACF3827A}" type="pres">
      <dgm:prSet presAssocID="{EA738423-C753-46E5-84B9-D192A1A488E0}" presName="parTx" presStyleLbl="revTx" presStyleIdx="0" presStyleCnt="4">
        <dgm:presLayoutVars>
          <dgm:chMax val="0"/>
          <dgm:chPref val="0"/>
        </dgm:presLayoutVars>
      </dgm:prSet>
      <dgm:spPr/>
    </dgm:pt>
    <dgm:pt modelId="{C4A15E8C-6044-4F8C-A39F-A99F71E6E935}" type="pres">
      <dgm:prSet presAssocID="{DA4834B0-69E3-40B3-B79C-7D7C0011AC13}" presName="sibTrans" presStyleCnt="0"/>
      <dgm:spPr/>
    </dgm:pt>
    <dgm:pt modelId="{A58DF908-694D-410F-A446-A14C49C371D0}" type="pres">
      <dgm:prSet presAssocID="{A23F0040-1103-4D45-8BEA-6BB7922AC78C}" presName="compNode" presStyleCnt="0"/>
      <dgm:spPr/>
    </dgm:pt>
    <dgm:pt modelId="{DA6C2FE4-96DC-43E1-9DA3-C3322B7908A2}" type="pres">
      <dgm:prSet presAssocID="{A23F0040-1103-4D45-8BEA-6BB7922AC78C}" presName="bgRect" presStyleLbl="bgShp" presStyleIdx="1" presStyleCnt="4"/>
      <dgm:spPr/>
    </dgm:pt>
    <dgm:pt modelId="{CEDBAD26-8C81-4184-B854-61DAEDC6ED97}" type="pres">
      <dgm:prSet presAssocID="{A23F0040-1103-4D45-8BEA-6BB7922AC78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DB58E21C-7736-4E0C-9DA8-3B9932B41021}" type="pres">
      <dgm:prSet presAssocID="{A23F0040-1103-4D45-8BEA-6BB7922AC78C}" presName="spaceRect" presStyleCnt="0"/>
      <dgm:spPr/>
    </dgm:pt>
    <dgm:pt modelId="{65B5B9A0-C160-478F-A290-6F3CC0EA04FD}" type="pres">
      <dgm:prSet presAssocID="{A23F0040-1103-4D45-8BEA-6BB7922AC78C}" presName="parTx" presStyleLbl="revTx" presStyleIdx="1" presStyleCnt="4">
        <dgm:presLayoutVars>
          <dgm:chMax val="0"/>
          <dgm:chPref val="0"/>
        </dgm:presLayoutVars>
      </dgm:prSet>
      <dgm:spPr/>
    </dgm:pt>
    <dgm:pt modelId="{0E6E917B-6E45-4586-9FFD-5AE631240A30}" type="pres">
      <dgm:prSet presAssocID="{8FA22B2E-3C0C-4346-9DB3-DA7810C4332D}" presName="sibTrans" presStyleCnt="0"/>
      <dgm:spPr/>
    </dgm:pt>
    <dgm:pt modelId="{AFC776D3-F7A5-4D6B-89C4-151448E519E7}" type="pres">
      <dgm:prSet presAssocID="{E14B2333-427D-49D2-89F3-2170BAEF8A56}" presName="compNode" presStyleCnt="0"/>
      <dgm:spPr/>
    </dgm:pt>
    <dgm:pt modelId="{390EEF5F-24DC-4925-A408-8C0CA15961BB}" type="pres">
      <dgm:prSet presAssocID="{E14B2333-427D-49D2-89F3-2170BAEF8A56}" presName="bgRect" presStyleLbl="bgShp" presStyleIdx="2" presStyleCnt="4"/>
      <dgm:spPr/>
    </dgm:pt>
    <dgm:pt modelId="{F8AB510E-0176-45B5-B558-1AC13664ECE6}" type="pres">
      <dgm:prSet presAssocID="{E14B2333-427D-49D2-89F3-2170BAEF8A5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20D9323B-A451-4632-A4CA-D8D0EB32BDD5}" type="pres">
      <dgm:prSet presAssocID="{E14B2333-427D-49D2-89F3-2170BAEF8A56}" presName="spaceRect" presStyleCnt="0"/>
      <dgm:spPr/>
    </dgm:pt>
    <dgm:pt modelId="{C5EFF57C-38ED-4F65-A168-641FBD5E3ABE}" type="pres">
      <dgm:prSet presAssocID="{E14B2333-427D-49D2-89F3-2170BAEF8A56}" presName="parTx" presStyleLbl="revTx" presStyleIdx="2" presStyleCnt="4">
        <dgm:presLayoutVars>
          <dgm:chMax val="0"/>
          <dgm:chPref val="0"/>
        </dgm:presLayoutVars>
      </dgm:prSet>
      <dgm:spPr/>
    </dgm:pt>
    <dgm:pt modelId="{96FED928-9EB4-4E59-B734-660700C65D4A}" type="pres">
      <dgm:prSet presAssocID="{FD6D0275-AFF8-499E-B239-3ACFDCDF4951}" presName="sibTrans" presStyleCnt="0"/>
      <dgm:spPr/>
    </dgm:pt>
    <dgm:pt modelId="{002577C4-0542-42E3-A701-8F369B06E675}" type="pres">
      <dgm:prSet presAssocID="{B1560E4B-4ED9-490A-8280-CD1EB194B9B0}" presName="compNode" presStyleCnt="0"/>
      <dgm:spPr/>
    </dgm:pt>
    <dgm:pt modelId="{6220FDCA-2B4C-49F3-927A-9E929D257CDA}" type="pres">
      <dgm:prSet presAssocID="{B1560E4B-4ED9-490A-8280-CD1EB194B9B0}" presName="bgRect" presStyleLbl="bgShp" presStyleIdx="3" presStyleCnt="4"/>
      <dgm:spPr/>
    </dgm:pt>
    <dgm:pt modelId="{E5369499-A7E8-49EB-BBCF-84A2C44A5D6C}" type="pres">
      <dgm:prSet presAssocID="{B1560E4B-4ED9-490A-8280-CD1EB194B9B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6C93BD0C-40F6-412E-B095-F46C1AAA5C17}" type="pres">
      <dgm:prSet presAssocID="{B1560E4B-4ED9-490A-8280-CD1EB194B9B0}" presName="spaceRect" presStyleCnt="0"/>
      <dgm:spPr/>
    </dgm:pt>
    <dgm:pt modelId="{70462829-718C-4C44-9134-5BD2FA9B45D4}" type="pres">
      <dgm:prSet presAssocID="{B1560E4B-4ED9-490A-8280-CD1EB194B9B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D547626-D83D-4A29-B787-D667B3AD8FAC}" srcId="{923765C6-1963-4F00-BB26-853EF6017390}" destId="{E14B2333-427D-49D2-89F3-2170BAEF8A56}" srcOrd="2" destOrd="0" parTransId="{450E6377-CBBA-419F-9E4E-A84BF150172D}" sibTransId="{FD6D0275-AFF8-499E-B239-3ACFDCDF4951}"/>
    <dgm:cxn modelId="{39762F80-CEF8-47AE-A123-516D575282C3}" srcId="{923765C6-1963-4F00-BB26-853EF6017390}" destId="{EA738423-C753-46E5-84B9-D192A1A488E0}" srcOrd="0" destOrd="0" parTransId="{CA2DEAE2-642B-40F8-97BE-A1AB8F5583BF}" sibTransId="{DA4834B0-69E3-40B3-B79C-7D7C0011AC13}"/>
    <dgm:cxn modelId="{D65FB38E-B6C9-4852-ACAE-A9F70916C23B}" type="presOf" srcId="{E14B2333-427D-49D2-89F3-2170BAEF8A56}" destId="{C5EFF57C-38ED-4F65-A168-641FBD5E3ABE}" srcOrd="0" destOrd="0" presId="urn:microsoft.com/office/officeart/2018/2/layout/IconVerticalSolidList"/>
    <dgm:cxn modelId="{A467C591-9A0E-49C4-9492-B959F0FB2274}" type="presOf" srcId="{B1560E4B-4ED9-490A-8280-CD1EB194B9B0}" destId="{70462829-718C-4C44-9134-5BD2FA9B45D4}" srcOrd="0" destOrd="0" presId="urn:microsoft.com/office/officeart/2018/2/layout/IconVerticalSolidList"/>
    <dgm:cxn modelId="{28563AB2-E882-44AD-B717-22318681D0CF}" srcId="{923765C6-1963-4F00-BB26-853EF6017390}" destId="{B1560E4B-4ED9-490A-8280-CD1EB194B9B0}" srcOrd="3" destOrd="0" parTransId="{6FC00365-A025-4CB2-BB0E-8D0BA2C99689}" sibTransId="{0C6B4E19-64BB-4CBA-B573-4FD2BF2AD9A7}"/>
    <dgm:cxn modelId="{98D2EEB9-E4D0-4807-89E0-ADD2F9B075F2}" type="presOf" srcId="{A23F0040-1103-4D45-8BEA-6BB7922AC78C}" destId="{65B5B9A0-C160-478F-A290-6F3CC0EA04FD}" srcOrd="0" destOrd="0" presId="urn:microsoft.com/office/officeart/2018/2/layout/IconVerticalSolidList"/>
    <dgm:cxn modelId="{5566DCBB-1313-4752-B322-1964DB31257D}" srcId="{923765C6-1963-4F00-BB26-853EF6017390}" destId="{A23F0040-1103-4D45-8BEA-6BB7922AC78C}" srcOrd="1" destOrd="0" parTransId="{427097B7-FE6F-4C57-80AF-796FD50B1FC9}" sibTransId="{8FA22B2E-3C0C-4346-9DB3-DA7810C4332D}"/>
    <dgm:cxn modelId="{3E98A6D8-8772-464B-AAC8-3A0D2BBCB8DB}" type="presOf" srcId="{EA738423-C753-46E5-84B9-D192A1A488E0}" destId="{AB841D8A-5C6B-4CE1-A563-681CACF3827A}" srcOrd="0" destOrd="0" presId="urn:microsoft.com/office/officeart/2018/2/layout/IconVerticalSolidList"/>
    <dgm:cxn modelId="{96A9D1EA-AF12-417F-96B9-592E47A90F05}" type="presOf" srcId="{923765C6-1963-4F00-BB26-853EF6017390}" destId="{5A5686CD-6A95-4448-8867-FB8EEAD098AA}" srcOrd="0" destOrd="0" presId="urn:microsoft.com/office/officeart/2018/2/layout/IconVerticalSolidList"/>
    <dgm:cxn modelId="{B266FF2B-1D7F-4D80-8956-B091DFD9F203}" type="presParOf" srcId="{5A5686CD-6A95-4448-8867-FB8EEAD098AA}" destId="{EE7C7355-F3BF-403C-8A9F-62847ADB69B0}" srcOrd="0" destOrd="0" presId="urn:microsoft.com/office/officeart/2018/2/layout/IconVerticalSolidList"/>
    <dgm:cxn modelId="{06D78D3D-5A2F-4FE3-895F-7B64AB3CEE42}" type="presParOf" srcId="{EE7C7355-F3BF-403C-8A9F-62847ADB69B0}" destId="{23FD479F-825A-43F7-B287-B37AEEF208E0}" srcOrd="0" destOrd="0" presId="urn:microsoft.com/office/officeart/2018/2/layout/IconVerticalSolidList"/>
    <dgm:cxn modelId="{E71D6470-3AA0-4698-B7BB-B0A08CF6ADEE}" type="presParOf" srcId="{EE7C7355-F3BF-403C-8A9F-62847ADB69B0}" destId="{5DD42ACF-E2E2-4FAC-A4AF-A8C7F2364902}" srcOrd="1" destOrd="0" presId="urn:microsoft.com/office/officeart/2018/2/layout/IconVerticalSolidList"/>
    <dgm:cxn modelId="{219DAC97-D10D-4AE0-A850-241BDD010519}" type="presParOf" srcId="{EE7C7355-F3BF-403C-8A9F-62847ADB69B0}" destId="{4E9D8C49-2EA2-47CF-B5E3-D9266B62D107}" srcOrd="2" destOrd="0" presId="urn:microsoft.com/office/officeart/2018/2/layout/IconVerticalSolidList"/>
    <dgm:cxn modelId="{2D80228C-E219-4301-B87C-F276D475891C}" type="presParOf" srcId="{EE7C7355-F3BF-403C-8A9F-62847ADB69B0}" destId="{AB841D8A-5C6B-4CE1-A563-681CACF3827A}" srcOrd="3" destOrd="0" presId="urn:microsoft.com/office/officeart/2018/2/layout/IconVerticalSolidList"/>
    <dgm:cxn modelId="{EA210441-C058-40D8-B56B-9C5F4161072D}" type="presParOf" srcId="{5A5686CD-6A95-4448-8867-FB8EEAD098AA}" destId="{C4A15E8C-6044-4F8C-A39F-A99F71E6E935}" srcOrd="1" destOrd="0" presId="urn:microsoft.com/office/officeart/2018/2/layout/IconVerticalSolidList"/>
    <dgm:cxn modelId="{23274CED-709D-4B65-9B71-95A0FEB80AFF}" type="presParOf" srcId="{5A5686CD-6A95-4448-8867-FB8EEAD098AA}" destId="{A58DF908-694D-410F-A446-A14C49C371D0}" srcOrd="2" destOrd="0" presId="urn:microsoft.com/office/officeart/2018/2/layout/IconVerticalSolidList"/>
    <dgm:cxn modelId="{5DD39AA2-EB34-462F-879F-71BF713FC122}" type="presParOf" srcId="{A58DF908-694D-410F-A446-A14C49C371D0}" destId="{DA6C2FE4-96DC-43E1-9DA3-C3322B7908A2}" srcOrd="0" destOrd="0" presId="urn:microsoft.com/office/officeart/2018/2/layout/IconVerticalSolidList"/>
    <dgm:cxn modelId="{72127B24-3438-445D-A184-D5BCE2CD5951}" type="presParOf" srcId="{A58DF908-694D-410F-A446-A14C49C371D0}" destId="{CEDBAD26-8C81-4184-B854-61DAEDC6ED97}" srcOrd="1" destOrd="0" presId="urn:microsoft.com/office/officeart/2018/2/layout/IconVerticalSolidList"/>
    <dgm:cxn modelId="{C286E7C9-E102-403D-A14C-F0841B849B61}" type="presParOf" srcId="{A58DF908-694D-410F-A446-A14C49C371D0}" destId="{DB58E21C-7736-4E0C-9DA8-3B9932B41021}" srcOrd="2" destOrd="0" presId="urn:microsoft.com/office/officeart/2018/2/layout/IconVerticalSolidList"/>
    <dgm:cxn modelId="{22FFFDFC-A7D8-40DF-B639-69E6BC502048}" type="presParOf" srcId="{A58DF908-694D-410F-A446-A14C49C371D0}" destId="{65B5B9A0-C160-478F-A290-6F3CC0EA04FD}" srcOrd="3" destOrd="0" presId="urn:microsoft.com/office/officeart/2018/2/layout/IconVerticalSolidList"/>
    <dgm:cxn modelId="{6F1A7FC8-0D3A-4761-8F21-D644DDA96BED}" type="presParOf" srcId="{5A5686CD-6A95-4448-8867-FB8EEAD098AA}" destId="{0E6E917B-6E45-4586-9FFD-5AE631240A30}" srcOrd="3" destOrd="0" presId="urn:microsoft.com/office/officeart/2018/2/layout/IconVerticalSolidList"/>
    <dgm:cxn modelId="{C3C0A90D-2543-4C4A-8823-5A0FB8464F70}" type="presParOf" srcId="{5A5686CD-6A95-4448-8867-FB8EEAD098AA}" destId="{AFC776D3-F7A5-4D6B-89C4-151448E519E7}" srcOrd="4" destOrd="0" presId="urn:microsoft.com/office/officeart/2018/2/layout/IconVerticalSolidList"/>
    <dgm:cxn modelId="{A9998A3E-BFF2-45DD-B6D1-D59AF3E4AA87}" type="presParOf" srcId="{AFC776D3-F7A5-4D6B-89C4-151448E519E7}" destId="{390EEF5F-24DC-4925-A408-8C0CA15961BB}" srcOrd="0" destOrd="0" presId="urn:microsoft.com/office/officeart/2018/2/layout/IconVerticalSolidList"/>
    <dgm:cxn modelId="{8E1832B7-0092-4016-9783-4C4B9EFC8C5C}" type="presParOf" srcId="{AFC776D3-F7A5-4D6B-89C4-151448E519E7}" destId="{F8AB510E-0176-45B5-B558-1AC13664ECE6}" srcOrd="1" destOrd="0" presId="urn:microsoft.com/office/officeart/2018/2/layout/IconVerticalSolidList"/>
    <dgm:cxn modelId="{9431CE83-7C80-4B51-8C78-F54F44CC419B}" type="presParOf" srcId="{AFC776D3-F7A5-4D6B-89C4-151448E519E7}" destId="{20D9323B-A451-4632-A4CA-D8D0EB32BDD5}" srcOrd="2" destOrd="0" presId="urn:microsoft.com/office/officeart/2018/2/layout/IconVerticalSolidList"/>
    <dgm:cxn modelId="{6F1553D9-1C11-4F5C-A9C8-7B7E3CD5887E}" type="presParOf" srcId="{AFC776D3-F7A5-4D6B-89C4-151448E519E7}" destId="{C5EFF57C-38ED-4F65-A168-641FBD5E3ABE}" srcOrd="3" destOrd="0" presId="urn:microsoft.com/office/officeart/2018/2/layout/IconVerticalSolidList"/>
    <dgm:cxn modelId="{852A2260-C3C7-4A22-A736-736907492BDE}" type="presParOf" srcId="{5A5686CD-6A95-4448-8867-FB8EEAD098AA}" destId="{96FED928-9EB4-4E59-B734-660700C65D4A}" srcOrd="5" destOrd="0" presId="urn:microsoft.com/office/officeart/2018/2/layout/IconVerticalSolidList"/>
    <dgm:cxn modelId="{1C6C3130-8DC0-4BD5-8E16-9725378D728D}" type="presParOf" srcId="{5A5686CD-6A95-4448-8867-FB8EEAD098AA}" destId="{002577C4-0542-42E3-A701-8F369B06E675}" srcOrd="6" destOrd="0" presId="urn:microsoft.com/office/officeart/2018/2/layout/IconVerticalSolidList"/>
    <dgm:cxn modelId="{2FDEFD86-F050-4822-B166-A058AE40CEA6}" type="presParOf" srcId="{002577C4-0542-42E3-A701-8F369B06E675}" destId="{6220FDCA-2B4C-49F3-927A-9E929D257CDA}" srcOrd="0" destOrd="0" presId="urn:microsoft.com/office/officeart/2018/2/layout/IconVerticalSolidList"/>
    <dgm:cxn modelId="{642DD0D5-9CAE-455A-B6B6-5A5C9FE814A8}" type="presParOf" srcId="{002577C4-0542-42E3-A701-8F369B06E675}" destId="{E5369499-A7E8-49EB-BBCF-84A2C44A5D6C}" srcOrd="1" destOrd="0" presId="urn:microsoft.com/office/officeart/2018/2/layout/IconVerticalSolidList"/>
    <dgm:cxn modelId="{57075385-C6E0-4B0F-ADA2-11CD961621F7}" type="presParOf" srcId="{002577C4-0542-42E3-A701-8F369B06E675}" destId="{6C93BD0C-40F6-412E-B095-F46C1AAA5C17}" srcOrd="2" destOrd="0" presId="urn:microsoft.com/office/officeart/2018/2/layout/IconVerticalSolidList"/>
    <dgm:cxn modelId="{E5D89B43-446A-4CF6-B044-6FF384CBD5EE}" type="presParOf" srcId="{002577C4-0542-42E3-A701-8F369B06E675}" destId="{70462829-718C-4C44-9134-5BD2FA9B45D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AD3282-E87C-40A0-81C8-2317669EE8F8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2E97EDB-FE64-49BF-AF6C-2F85EA9F149F}">
      <dgm:prSet/>
      <dgm:spPr/>
      <dgm:t>
        <a:bodyPr/>
        <a:lstStyle/>
        <a:p>
          <a:r>
            <a:rPr lang="en-US" baseline="0" dirty="0"/>
            <a:t>- Create application-based and scenario-driven questions.</a:t>
          </a:r>
          <a:endParaRPr lang="en-US" dirty="0"/>
        </a:p>
      </dgm:t>
    </dgm:pt>
    <dgm:pt modelId="{569F7CA8-78A1-4917-B470-D043C1F78943}" type="parTrans" cxnId="{E66E94AC-616F-4690-8453-5FB3A139F409}">
      <dgm:prSet/>
      <dgm:spPr/>
      <dgm:t>
        <a:bodyPr/>
        <a:lstStyle/>
        <a:p>
          <a:endParaRPr lang="en-US"/>
        </a:p>
      </dgm:t>
    </dgm:pt>
    <dgm:pt modelId="{F65A3158-6B8C-46D3-B140-35279B444F56}" type="sibTrans" cxnId="{E66E94AC-616F-4690-8453-5FB3A139F40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C41AFE92-102B-40C1-B405-E10F3A4A6BD4}">
      <dgm:prSet/>
      <dgm:spPr/>
      <dgm:t>
        <a:bodyPr/>
        <a:lstStyle/>
        <a:p>
          <a:r>
            <a:rPr lang="en-US" baseline="0"/>
            <a:t>- Use randomized question pools in assessments.</a:t>
          </a:r>
          <a:endParaRPr lang="en-US"/>
        </a:p>
      </dgm:t>
    </dgm:pt>
    <dgm:pt modelId="{A251F6F4-7B9F-42DD-B3D7-9519A5B37282}" type="parTrans" cxnId="{948B7D68-5F98-4017-AA8E-BB609C7D848C}">
      <dgm:prSet/>
      <dgm:spPr/>
      <dgm:t>
        <a:bodyPr/>
        <a:lstStyle/>
        <a:p>
          <a:endParaRPr lang="en-US"/>
        </a:p>
      </dgm:t>
    </dgm:pt>
    <dgm:pt modelId="{D09CAE8E-55AC-48C7-AEA5-98A159AB318B}" type="sibTrans" cxnId="{948B7D68-5F98-4017-AA8E-BB609C7D848C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890A5E9-2B58-41E0-B5A2-A886E95CE19E}">
      <dgm:prSet/>
      <dgm:spPr/>
      <dgm:t>
        <a:bodyPr/>
        <a:lstStyle/>
        <a:p>
          <a:r>
            <a:rPr lang="en-US" baseline="0"/>
            <a:t>- Incorporate oral or practical evaluations.</a:t>
          </a:r>
          <a:endParaRPr lang="en-US"/>
        </a:p>
      </dgm:t>
    </dgm:pt>
    <dgm:pt modelId="{C97C4A77-6D60-402D-B09D-05DF130663D6}" type="parTrans" cxnId="{AFB1EDC0-C274-49B8-930A-CA0F0FFDED45}">
      <dgm:prSet/>
      <dgm:spPr/>
      <dgm:t>
        <a:bodyPr/>
        <a:lstStyle/>
        <a:p>
          <a:endParaRPr lang="en-US"/>
        </a:p>
      </dgm:t>
    </dgm:pt>
    <dgm:pt modelId="{43B71EFD-9248-419D-B8D5-2F2DEF7DDF8E}" type="sibTrans" cxnId="{AFB1EDC0-C274-49B8-930A-CA0F0FFDED45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F618E54D-BB6F-469B-A4C6-838AFEA79F39}">
      <dgm:prSet/>
      <dgm:spPr/>
      <dgm:t>
        <a:bodyPr/>
        <a:lstStyle/>
        <a:p>
          <a:r>
            <a:rPr lang="en-US" baseline="0" dirty="0"/>
            <a:t>- Focus on competency-based rather than memory-based evaluations.</a:t>
          </a:r>
          <a:endParaRPr lang="en-US" dirty="0"/>
        </a:p>
      </dgm:t>
    </dgm:pt>
    <dgm:pt modelId="{86031792-0E89-4968-B570-32C284480741}" type="parTrans" cxnId="{2D03E00A-EE28-4CAD-9847-52A28AA64885}">
      <dgm:prSet/>
      <dgm:spPr/>
      <dgm:t>
        <a:bodyPr/>
        <a:lstStyle/>
        <a:p>
          <a:endParaRPr lang="en-US"/>
        </a:p>
      </dgm:t>
    </dgm:pt>
    <dgm:pt modelId="{D3E4F10E-EDF9-402A-841A-8EDAF1B72DA1}" type="sibTrans" cxnId="{2D03E00A-EE28-4CAD-9847-52A28AA64885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2D84B281-24E8-4CC5-8E28-D4AAB556EF1A}">
      <dgm:prSet/>
      <dgm:spPr/>
      <dgm:t>
        <a:bodyPr/>
        <a:lstStyle/>
        <a:p>
          <a:r>
            <a:rPr lang="en-US" dirty="0"/>
            <a:t>Group-Based Assessments with Accountability</a:t>
          </a:r>
        </a:p>
      </dgm:t>
    </dgm:pt>
    <dgm:pt modelId="{BFEB32C1-AF93-4474-A95C-610C1E21869E}" type="parTrans" cxnId="{7100EEFB-2765-4D1C-B946-81A0A5AA28DE}">
      <dgm:prSet/>
      <dgm:spPr/>
      <dgm:t>
        <a:bodyPr/>
        <a:lstStyle/>
        <a:p>
          <a:endParaRPr lang="en-US"/>
        </a:p>
      </dgm:t>
    </dgm:pt>
    <dgm:pt modelId="{7ADA23E6-7F0A-4B22-8B9C-C908178E479F}" type="sibTrans" cxnId="{7100EEFB-2765-4D1C-B946-81A0A5AA28DE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2BEEA3CC-2A19-4E13-8038-9A71DB78B808}">
      <dgm:prSet/>
      <dgm:spPr/>
      <dgm:t>
        <a:bodyPr/>
        <a:lstStyle/>
        <a:p>
          <a:r>
            <a:rPr lang="en-US" dirty="0"/>
            <a:t>Sequential Assessments</a:t>
          </a:r>
        </a:p>
      </dgm:t>
    </dgm:pt>
    <dgm:pt modelId="{5CB6529C-C853-439F-AFB8-95F31A330C62}" type="parTrans" cxnId="{494588AE-AD56-4381-A3E1-A7CA64ECA10A}">
      <dgm:prSet/>
      <dgm:spPr/>
      <dgm:t>
        <a:bodyPr/>
        <a:lstStyle/>
        <a:p>
          <a:endParaRPr lang="en-US"/>
        </a:p>
      </dgm:t>
    </dgm:pt>
    <dgm:pt modelId="{04201D1E-908D-4030-A628-EF0352F61A5F}" type="sibTrans" cxnId="{494588AE-AD56-4381-A3E1-A7CA64ECA10A}">
      <dgm:prSet phldrT="7" phldr="0"/>
      <dgm:spPr/>
      <dgm:t>
        <a:bodyPr/>
        <a:lstStyle/>
        <a:p>
          <a:r>
            <a:rPr lang="en-US"/>
            <a:t>7</a:t>
          </a:r>
        </a:p>
      </dgm:t>
    </dgm:pt>
    <dgm:pt modelId="{03009266-4490-43FE-8C02-442C40E2EB57}">
      <dgm:prSet/>
      <dgm:spPr/>
      <dgm:t>
        <a:bodyPr/>
        <a:lstStyle/>
        <a:p>
          <a:r>
            <a:rPr lang="en-US" dirty="0"/>
            <a:t>Open-Ended Reflection Questions</a:t>
          </a:r>
        </a:p>
      </dgm:t>
    </dgm:pt>
    <dgm:pt modelId="{511E3419-2900-432A-84BB-85DCD52CD3D7}" type="parTrans" cxnId="{470B4BED-0FE3-4771-97DC-4B89B18912C4}">
      <dgm:prSet/>
      <dgm:spPr/>
      <dgm:t>
        <a:bodyPr/>
        <a:lstStyle/>
        <a:p>
          <a:endParaRPr lang="en-US"/>
        </a:p>
      </dgm:t>
    </dgm:pt>
    <dgm:pt modelId="{09F3B93F-DA4E-4FE2-A595-B64C7F2F6223}" type="sibTrans" cxnId="{470B4BED-0FE3-4771-97DC-4B89B18912C4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B1CFB7F-4EB8-4A3C-A3E5-BDC1282EF6D3}">
      <dgm:prSet/>
      <dgm:spPr/>
      <dgm:t>
        <a:bodyPr/>
        <a:lstStyle/>
        <a:p>
          <a:r>
            <a:rPr lang="en-US" dirty="0"/>
            <a:t>Video-Based Role Play/ Proctored Simulated Exams</a:t>
          </a:r>
        </a:p>
      </dgm:t>
    </dgm:pt>
    <dgm:pt modelId="{0DFE8CD3-5309-4B2C-A635-2FF9EE7DF006}" type="parTrans" cxnId="{F0108E74-C973-4986-966C-D1AA04C62DC6}">
      <dgm:prSet/>
      <dgm:spPr/>
      <dgm:t>
        <a:bodyPr/>
        <a:lstStyle/>
        <a:p>
          <a:endParaRPr lang="en-US"/>
        </a:p>
      </dgm:t>
    </dgm:pt>
    <dgm:pt modelId="{DF8AE738-900A-4C56-B852-54EE6D23E77B}" type="sibTrans" cxnId="{F0108E74-C973-4986-966C-D1AA04C62DC6}">
      <dgm:prSet phldrT="8" phldr="0"/>
      <dgm:spPr/>
      <dgm:t>
        <a:bodyPr/>
        <a:lstStyle/>
        <a:p>
          <a:r>
            <a:rPr lang="en-US"/>
            <a:t>8</a:t>
          </a:r>
        </a:p>
      </dgm:t>
    </dgm:pt>
    <dgm:pt modelId="{EB099A06-4960-4A41-B477-30FAE7470298}">
      <dgm:prSet/>
      <dgm:spPr/>
      <dgm:t>
        <a:bodyPr/>
        <a:lstStyle/>
        <a:p>
          <a:r>
            <a:rPr lang="en-US" dirty="0"/>
            <a:t>Dynamic “What Would You Do Next?” Questions</a:t>
          </a:r>
        </a:p>
      </dgm:t>
    </dgm:pt>
    <dgm:pt modelId="{5E340548-1CEF-4C13-B318-08D995B7806B}" type="parTrans" cxnId="{8362AE4F-4B30-4C25-AE8B-D1D66C897590}">
      <dgm:prSet/>
      <dgm:spPr/>
      <dgm:t>
        <a:bodyPr/>
        <a:lstStyle/>
        <a:p>
          <a:endParaRPr lang="en-US"/>
        </a:p>
      </dgm:t>
    </dgm:pt>
    <dgm:pt modelId="{30C3505C-7F47-4B7F-8CF7-03D06B973435}" type="sibTrans" cxnId="{8362AE4F-4B30-4C25-AE8B-D1D66C897590}">
      <dgm:prSet phldrT="9" phldr="0"/>
      <dgm:spPr/>
      <dgm:t>
        <a:bodyPr/>
        <a:lstStyle/>
        <a:p>
          <a:endParaRPr lang="en-US"/>
        </a:p>
      </dgm:t>
    </dgm:pt>
    <dgm:pt modelId="{566E5EBC-85BD-4704-9B08-AFEF3E869252}" type="pres">
      <dgm:prSet presAssocID="{88AD3282-E87C-40A0-81C8-2317669EE8F8}" presName="Name0" presStyleCnt="0">
        <dgm:presLayoutVars>
          <dgm:dir/>
          <dgm:resizeHandles val="exact"/>
        </dgm:presLayoutVars>
      </dgm:prSet>
      <dgm:spPr/>
    </dgm:pt>
    <dgm:pt modelId="{1848B6CF-035D-4E2C-A33A-777201D30169}" type="pres">
      <dgm:prSet presAssocID="{22E97EDB-FE64-49BF-AF6C-2F85EA9F149F}" presName="node" presStyleLbl="node1" presStyleIdx="0" presStyleCnt="9">
        <dgm:presLayoutVars>
          <dgm:bulletEnabled val="1"/>
        </dgm:presLayoutVars>
      </dgm:prSet>
      <dgm:spPr/>
    </dgm:pt>
    <dgm:pt modelId="{802BA137-AFE6-43D6-B99A-B613F675DE8E}" type="pres">
      <dgm:prSet presAssocID="{F65A3158-6B8C-46D3-B140-35279B444F56}" presName="sibTrans" presStyleLbl="sibTrans1D1" presStyleIdx="0" presStyleCnt="8"/>
      <dgm:spPr/>
    </dgm:pt>
    <dgm:pt modelId="{6982757B-4D46-4F77-B632-610F4F5E1F7B}" type="pres">
      <dgm:prSet presAssocID="{F65A3158-6B8C-46D3-B140-35279B444F56}" presName="connectorText" presStyleLbl="sibTrans1D1" presStyleIdx="0" presStyleCnt="8"/>
      <dgm:spPr/>
    </dgm:pt>
    <dgm:pt modelId="{8EBDA266-BEF7-48CA-A507-E1256DE112D1}" type="pres">
      <dgm:prSet presAssocID="{03009266-4490-43FE-8C02-442C40E2EB57}" presName="node" presStyleLbl="node1" presStyleIdx="1" presStyleCnt="9">
        <dgm:presLayoutVars>
          <dgm:bulletEnabled val="1"/>
        </dgm:presLayoutVars>
      </dgm:prSet>
      <dgm:spPr/>
    </dgm:pt>
    <dgm:pt modelId="{31D95E9C-9B3D-4B1E-BE33-9FBBCCF6DC5D}" type="pres">
      <dgm:prSet presAssocID="{09F3B93F-DA4E-4FE2-A595-B64C7F2F6223}" presName="sibTrans" presStyleLbl="sibTrans1D1" presStyleIdx="1" presStyleCnt="8"/>
      <dgm:spPr/>
    </dgm:pt>
    <dgm:pt modelId="{E3459E95-588D-47CA-AC24-FCB30FC5790C}" type="pres">
      <dgm:prSet presAssocID="{09F3B93F-DA4E-4FE2-A595-B64C7F2F6223}" presName="connectorText" presStyleLbl="sibTrans1D1" presStyleIdx="1" presStyleCnt="8"/>
      <dgm:spPr/>
    </dgm:pt>
    <dgm:pt modelId="{DC2E845B-ABC9-4A9A-99AD-02E2DBCE0C95}" type="pres">
      <dgm:prSet presAssocID="{C41AFE92-102B-40C1-B405-E10F3A4A6BD4}" presName="node" presStyleLbl="node1" presStyleIdx="2" presStyleCnt="9">
        <dgm:presLayoutVars>
          <dgm:bulletEnabled val="1"/>
        </dgm:presLayoutVars>
      </dgm:prSet>
      <dgm:spPr/>
    </dgm:pt>
    <dgm:pt modelId="{9F11C1AB-BBC0-411A-A0DF-AB9849B941AB}" type="pres">
      <dgm:prSet presAssocID="{D09CAE8E-55AC-48C7-AEA5-98A159AB318B}" presName="sibTrans" presStyleLbl="sibTrans1D1" presStyleIdx="2" presStyleCnt="8"/>
      <dgm:spPr/>
    </dgm:pt>
    <dgm:pt modelId="{38F7BD28-B674-4FE5-B066-D792B84EA68D}" type="pres">
      <dgm:prSet presAssocID="{D09CAE8E-55AC-48C7-AEA5-98A159AB318B}" presName="connectorText" presStyleLbl="sibTrans1D1" presStyleIdx="2" presStyleCnt="8"/>
      <dgm:spPr/>
    </dgm:pt>
    <dgm:pt modelId="{3331E500-9326-4437-A811-6E3684BA8FB1}" type="pres">
      <dgm:prSet presAssocID="{6890A5E9-2B58-41E0-B5A2-A886E95CE19E}" presName="node" presStyleLbl="node1" presStyleIdx="3" presStyleCnt="9">
        <dgm:presLayoutVars>
          <dgm:bulletEnabled val="1"/>
        </dgm:presLayoutVars>
      </dgm:prSet>
      <dgm:spPr/>
    </dgm:pt>
    <dgm:pt modelId="{60B8729A-0793-4002-89AA-FFD1FA361C76}" type="pres">
      <dgm:prSet presAssocID="{43B71EFD-9248-419D-B8D5-2F2DEF7DDF8E}" presName="sibTrans" presStyleLbl="sibTrans1D1" presStyleIdx="3" presStyleCnt="8"/>
      <dgm:spPr/>
    </dgm:pt>
    <dgm:pt modelId="{AA21DC93-A642-4230-A6AB-78E336828507}" type="pres">
      <dgm:prSet presAssocID="{43B71EFD-9248-419D-B8D5-2F2DEF7DDF8E}" presName="connectorText" presStyleLbl="sibTrans1D1" presStyleIdx="3" presStyleCnt="8"/>
      <dgm:spPr/>
    </dgm:pt>
    <dgm:pt modelId="{B6F67DCB-CD89-48DE-9892-ECF4816B6A4D}" type="pres">
      <dgm:prSet presAssocID="{F618E54D-BB6F-469B-A4C6-838AFEA79F39}" presName="node" presStyleLbl="node1" presStyleIdx="4" presStyleCnt="9">
        <dgm:presLayoutVars>
          <dgm:bulletEnabled val="1"/>
        </dgm:presLayoutVars>
      </dgm:prSet>
      <dgm:spPr/>
    </dgm:pt>
    <dgm:pt modelId="{F578D3BE-0B62-42F3-8ED0-944000AA295F}" type="pres">
      <dgm:prSet presAssocID="{D3E4F10E-EDF9-402A-841A-8EDAF1B72DA1}" presName="sibTrans" presStyleLbl="sibTrans1D1" presStyleIdx="4" presStyleCnt="8"/>
      <dgm:spPr/>
    </dgm:pt>
    <dgm:pt modelId="{83CC138F-AF3B-4593-95CC-D1F58EF2A76B}" type="pres">
      <dgm:prSet presAssocID="{D3E4F10E-EDF9-402A-841A-8EDAF1B72DA1}" presName="connectorText" presStyleLbl="sibTrans1D1" presStyleIdx="4" presStyleCnt="8"/>
      <dgm:spPr/>
    </dgm:pt>
    <dgm:pt modelId="{7BA8E3D1-0C6F-4588-8966-CF288F5F806D}" type="pres">
      <dgm:prSet presAssocID="{2D84B281-24E8-4CC5-8E28-D4AAB556EF1A}" presName="node" presStyleLbl="node1" presStyleIdx="5" presStyleCnt="9">
        <dgm:presLayoutVars>
          <dgm:bulletEnabled val="1"/>
        </dgm:presLayoutVars>
      </dgm:prSet>
      <dgm:spPr/>
    </dgm:pt>
    <dgm:pt modelId="{8C9CA0F0-E909-43B3-8818-057B6310CDAE}" type="pres">
      <dgm:prSet presAssocID="{7ADA23E6-7F0A-4B22-8B9C-C908178E479F}" presName="sibTrans" presStyleLbl="sibTrans1D1" presStyleIdx="5" presStyleCnt="8"/>
      <dgm:spPr/>
    </dgm:pt>
    <dgm:pt modelId="{0206B8F5-54AB-4AFA-A3E3-B456A675A8BB}" type="pres">
      <dgm:prSet presAssocID="{7ADA23E6-7F0A-4B22-8B9C-C908178E479F}" presName="connectorText" presStyleLbl="sibTrans1D1" presStyleIdx="5" presStyleCnt="8"/>
      <dgm:spPr/>
    </dgm:pt>
    <dgm:pt modelId="{6A88FE6F-2100-49C7-BAAA-56B9CE3CDD1A}" type="pres">
      <dgm:prSet presAssocID="{2BEEA3CC-2A19-4E13-8038-9A71DB78B808}" presName="node" presStyleLbl="node1" presStyleIdx="6" presStyleCnt="9">
        <dgm:presLayoutVars>
          <dgm:bulletEnabled val="1"/>
        </dgm:presLayoutVars>
      </dgm:prSet>
      <dgm:spPr/>
    </dgm:pt>
    <dgm:pt modelId="{520582E4-37A9-4AA9-8698-843864C061EB}" type="pres">
      <dgm:prSet presAssocID="{04201D1E-908D-4030-A628-EF0352F61A5F}" presName="sibTrans" presStyleLbl="sibTrans1D1" presStyleIdx="6" presStyleCnt="8"/>
      <dgm:spPr/>
    </dgm:pt>
    <dgm:pt modelId="{49389B43-63FB-40FD-ACDF-F57827D6EA65}" type="pres">
      <dgm:prSet presAssocID="{04201D1E-908D-4030-A628-EF0352F61A5F}" presName="connectorText" presStyleLbl="sibTrans1D1" presStyleIdx="6" presStyleCnt="8"/>
      <dgm:spPr/>
    </dgm:pt>
    <dgm:pt modelId="{43313236-CCF6-461D-B837-EDFC15DAB085}" type="pres">
      <dgm:prSet presAssocID="{8B1CFB7F-4EB8-4A3C-A3E5-BDC1282EF6D3}" presName="node" presStyleLbl="node1" presStyleIdx="7" presStyleCnt="9">
        <dgm:presLayoutVars>
          <dgm:bulletEnabled val="1"/>
        </dgm:presLayoutVars>
      </dgm:prSet>
      <dgm:spPr/>
    </dgm:pt>
    <dgm:pt modelId="{F31CEED1-ECD3-482D-AEC6-85949F6E1761}" type="pres">
      <dgm:prSet presAssocID="{DF8AE738-900A-4C56-B852-54EE6D23E77B}" presName="sibTrans" presStyleLbl="sibTrans1D1" presStyleIdx="7" presStyleCnt="8"/>
      <dgm:spPr/>
    </dgm:pt>
    <dgm:pt modelId="{893CF553-D084-40A5-93BF-DC8A37B8FB93}" type="pres">
      <dgm:prSet presAssocID="{DF8AE738-900A-4C56-B852-54EE6D23E77B}" presName="connectorText" presStyleLbl="sibTrans1D1" presStyleIdx="7" presStyleCnt="8"/>
      <dgm:spPr/>
    </dgm:pt>
    <dgm:pt modelId="{89E3C3FA-26DB-4398-998A-D35BDE686902}" type="pres">
      <dgm:prSet presAssocID="{EB099A06-4960-4A41-B477-30FAE7470298}" presName="node" presStyleLbl="node1" presStyleIdx="8" presStyleCnt="9">
        <dgm:presLayoutVars>
          <dgm:bulletEnabled val="1"/>
        </dgm:presLayoutVars>
      </dgm:prSet>
      <dgm:spPr/>
    </dgm:pt>
  </dgm:ptLst>
  <dgm:cxnLst>
    <dgm:cxn modelId="{2628B201-F028-4A2C-87EF-F317225C118B}" type="presOf" srcId="{F65A3158-6B8C-46D3-B140-35279B444F56}" destId="{6982757B-4D46-4F77-B632-610F4F5E1F7B}" srcOrd="1" destOrd="0" presId="urn:microsoft.com/office/officeart/2016/7/layout/RepeatingBendingProcessNew"/>
    <dgm:cxn modelId="{2D03E00A-EE28-4CAD-9847-52A28AA64885}" srcId="{88AD3282-E87C-40A0-81C8-2317669EE8F8}" destId="{F618E54D-BB6F-469B-A4C6-838AFEA79F39}" srcOrd="4" destOrd="0" parTransId="{86031792-0E89-4968-B570-32C284480741}" sibTransId="{D3E4F10E-EDF9-402A-841A-8EDAF1B72DA1}"/>
    <dgm:cxn modelId="{A02E4E0D-D122-4614-AFAA-185D83AC38B5}" type="presOf" srcId="{F65A3158-6B8C-46D3-B140-35279B444F56}" destId="{802BA137-AFE6-43D6-B99A-B613F675DE8E}" srcOrd="0" destOrd="0" presId="urn:microsoft.com/office/officeart/2016/7/layout/RepeatingBendingProcessNew"/>
    <dgm:cxn modelId="{16953117-B3A5-49FF-B27D-783E4AAA35F4}" type="presOf" srcId="{8B1CFB7F-4EB8-4A3C-A3E5-BDC1282EF6D3}" destId="{43313236-CCF6-461D-B837-EDFC15DAB085}" srcOrd="0" destOrd="0" presId="urn:microsoft.com/office/officeart/2016/7/layout/RepeatingBendingProcessNew"/>
    <dgm:cxn modelId="{5E7EF41F-5BAB-40F1-AAAF-731D5A225447}" type="presOf" srcId="{88AD3282-E87C-40A0-81C8-2317669EE8F8}" destId="{566E5EBC-85BD-4704-9B08-AFEF3E869252}" srcOrd="0" destOrd="0" presId="urn:microsoft.com/office/officeart/2016/7/layout/RepeatingBendingProcessNew"/>
    <dgm:cxn modelId="{3D847C24-9CA6-4A13-9F1B-7117D932096D}" type="presOf" srcId="{04201D1E-908D-4030-A628-EF0352F61A5F}" destId="{520582E4-37A9-4AA9-8698-843864C061EB}" srcOrd="0" destOrd="0" presId="urn:microsoft.com/office/officeart/2016/7/layout/RepeatingBendingProcessNew"/>
    <dgm:cxn modelId="{07F6BE26-2F01-4668-97B8-FE31C5976051}" type="presOf" srcId="{F618E54D-BB6F-469B-A4C6-838AFEA79F39}" destId="{B6F67DCB-CD89-48DE-9892-ECF4816B6A4D}" srcOrd="0" destOrd="0" presId="urn:microsoft.com/office/officeart/2016/7/layout/RepeatingBendingProcessNew"/>
    <dgm:cxn modelId="{BABB0527-5524-4D52-8637-837AB63B585D}" type="presOf" srcId="{DF8AE738-900A-4C56-B852-54EE6D23E77B}" destId="{893CF553-D084-40A5-93BF-DC8A37B8FB93}" srcOrd="1" destOrd="0" presId="urn:microsoft.com/office/officeart/2016/7/layout/RepeatingBendingProcessNew"/>
    <dgm:cxn modelId="{762C6A40-21D9-4510-BF57-9D10EF15EEED}" type="presOf" srcId="{03009266-4490-43FE-8C02-442C40E2EB57}" destId="{8EBDA266-BEF7-48CA-A507-E1256DE112D1}" srcOrd="0" destOrd="0" presId="urn:microsoft.com/office/officeart/2016/7/layout/RepeatingBendingProcessNew"/>
    <dgm:cxn modelId="{F8878343-355A-47A6-82B7-A371DBCEDF73}" type="presOf" srcId="{43B71EFD-9248-419D-B8D5-2F2DEF7DDF8E}" destId="{60B8729A-0793-4002-89AA-FFD1FA361C76}" srcOrd="0" destOrd="0" presId="urn:microsoft.com/office/officeart/2016/7/layout/RepeatingBendingProcessNew"/>
    <dgm:cxn modelId="{948B7D68-5F98-4017-AA8E-BB609C7D848C}" srcId="{88AD3282-E87C-40A0-81C8-2317669EE8F8}" destId="{C41AFE92-102B-40C1-B405-E10F3A4A6BD4}" srcOrd="2" destOrd="0" parTransId="{A251F6F4-7B9F-42DD-B3D7-9519A5B37282}" sibTransId="{D09CAE8E-55AC-48C7-AEA5-98A159AB318B}"/>
    <dgm:cxn modelId="{8362AE4F-4B30-4C25-AE8B-D1D66C897590}" srcId="{88AD3282-E87C-40A0-81C8-2317669EE8F8}" destId="{EB099A06-4960-4A41-B477-30FAE7470298}" srcOrd="8" destOrd="0" parTransId="{5E340548-1CEF-4C13-B318-08D995B7806B}" sibTransId="{30C3505C-7F47-4B7F-8CF7-03D06B973435}"/>
    <dgm:cxn modelId="{C609A472-DCA7-46E3-8665-F02695E64FEA}" type="presOf" srcId="{09F3B93F-DA4E-4FE2-A595-B64C7F2F6223}" destId="{31D95E9C-9B3D-4B1E-BE33-9FBBCCF6DC5D}" srcOrd="0" destOrd="0" presId="urn:microsoft.com/office/officeart/2016/7/layout/RepeatingBendingProcessNew"/>
    <dgm:cxn modelId="{8E84AD53-749E-4828-B189-E3B6DB9DCFCC}" type="presOf" srcId="{43B71EFD-9248-419D-B8D5-2F2DEF7DDF8E}" destId="{AA21DC93-A642-4230-A6AB-78E336828507}" srcOrd="1" destOrd="0" presId="urn:microsoft.com/office/officeart/2016/7/layout/RepeatingBendingProcessNew"/>
    <dgm:cxn modelId="{F0108E74-C973-4986-966C-D1AA04C62DC6}" srcId="{88AD3282-E87C-40A0-81C8-2317669EE8F8}" destId="{8B1CFB7F-4EB8-4A3C-A3E5-BDC1282EF6D3}" srcOrd="7" destOrd="0" parTransId="{0DFE8CD3-5309-4B2C-A635-2FF9EE7DF006}" sibTransId="{DF8AE738-900A-4C56-B852-54EE6D23E77B}"/>
    <dgm:cxn modelId="{3E954981-48FC-431A-88D6-347B8A0F10C7}" type="presOf" srcId="{D09CAE8E-55AC-48C7-AEA5-98A159AB318B}" destId="{38F7BD28-B674-4FE5-B066-D792B84EA68D}" srcOrd="1" destOrd="0" presId="urn:microsoft.com/office/officeart/2016/7/layout/RepeatingBendingProcessNew"/>
    <dgm:cxn modelId="{4363D48A-E7BA-4F70-9412-570512B301C7}" type="presOf" srcId="{C41AFE92-102B-40C1-B405-E10F3A4A6BD4}" destId="{DC2E845B-ABC9-4A9A-99AD-02E2DBCE0C95}" srcOrd="0" destOrd="0" presId="urn:microsoft.com/office/officeart/2016/7/layout/RepeatingBendingProcessNew"/>
    <dgm:cxn modelId="{20E5B38F-49EF-4070-8664-62A82BF8F863}" type="presOf" srcId="{2D84B281-24E8-4CC5-8E28-D4AAB556EF1A}" destId="{7BA8E3D1-0C6F-4588-8966-CF288F5F806D}" srcOrd="0" destOrd="0" presId="urn:microsoft.com/office/officeart/2016/7/layout/RepeatingBendingProcessNew"/>
    <dgm:cxn modelId="{2A8F8E9D-D88D-48D7-8463-0467E3608C41}" type="presOf" srcId="{09F3B93F-DA4E-4FE2-A595-B64C7F2F6223}" destId="{E3459E95-588D-47CA-AC24-FCB30FC5790C}" srcOrd="1" destOrd="0" presId="urn:microsoft.com/office/officeart/2016/7/layout/RepeatingBendingProcessNew"/>
    <dgm:cxn modelId="{8CC556AC-E538-49F8-93DD-D692F95E27B2}" type="presOf" srcId="{D3E4F10E-EDF9-402A-841A-8EDAF1B72DA1}" destId="{F578D3BE-0B62-42F3-8ED0-944000AA295F}" srcOrd="0" destOrd="0" presId="urn:microsoft.com/office/officeart/2016/7/layout/RepeatingBendingProcessNew"/>
    <dgm:cxn modelId="{E66E94AC-616F-4690-8453-5FB3A139F409}" srcId="{88AD3282-E87C-40A0-81C8-2317669EE8F8}" destId="{22E97EDB-FE64-49BF-AF6C-2F85EA9F149F}" srcOrd="0" destOrd="0" parTransId="{569F7CA8-78A1-4917-B470-D043C1F78943}" sibTransId="{F65A3158-6B8C-46D3-B140-35279B444F56}"/>
    <dgm:cxn modelId="{494588AE-AD56-4381-A3E1-A7CA64ECA10A}" srcId="{88AD3282-E87C-40A0-81C8-2317669EE8F8}" destId="{2BEEA3CC-2A19-4E13-8038-9A71DB78B808}" srcOrd="6" destOrd="0" parTransId="{5CB6529C-C853-439F-AFB8-95F31A330C62}" sibTransId="{04201D1E-908D-4030-A628-EF0352F61A5F}"/>
    <dgm:cxn modelId="{EF201CB6-BC62-4AEF-AA6B-85675BE8ACCF}" type="presOf" srcId="{DF8AE738-900A-4C56-B852-54EE6D23E77B}" destId="{F31CEED1-ECD3-482D-AEC6-85949F6E1761}" srcOrd="0" destOrd="0" presId="urn:microsoft.com/office/officeart/2016/7/layout/RepeatingBendingProcessNew"/>
    <dgm:cxn modelId="{5BED1DB6-963C-4BE0-B378-AEE221137A0E}" type="presOf" srcId="{2BEEA3CC-2A19-4E13-8038-9A71DB78B808}" destId="{6A88FE6F-2100-49C7-BAAA-56B9CE3CDD1A}" srcOrd="0" destOrd="0" presId="urn:microsoft.com/office/officeart/2016/7/layout/RepeatingBendingProcessNew"/>
    <dgm:cxn modelId="{AFB1EDC0-C274-49B8-930A-CA0F0FFDED45}" srcId="{88AD3282-E87C-40A0-81C8-2317669EE8F8}" destId="{6890A5E9-2B58-41E0-B5A2-A886E95CE19E}" srcOrd="3" destOrd="0" parTransId="{C97C4A77-6D60-402D-B09D-05DF130663D6}" sibTransId="{43B71EFD-9248-419D-B8D5-2F2DEF7DDF8E}"/>
    <dgm:cxn modelId="{645A46CC-33F8-4C10-8873-8027AAF6465A}" type="presOf" srcId="{D3E4F10E-EDF9-402A-841A-8EDAF1B72DA1}" destId="{83CC138F-AF3B-4593-95CC-D1F58EF2A76B}" srcOrd="1" destOrd="0" presId="urn:microsoft.com/office/officeart/2016/7/layout/RepeatingBendingProcessNew"/>
    <dgm:cxn modelId="{231CD4CE-C167-420A-A2E9-B779CBF2DE18}" type="presOf" srcId="{D09CAE8E-55AC-48C7-AEA5-98A159AB318B}" destId="{9F11C1AB-BBC0-411A-A0DF-AB9849B941AB}" srcOrd="0" destOrd="0" presId="urn:microsoft.com/office/officeart/2016/7/layout/RepeatingBendingProcessNew"/>
    <dgm:cxn modelId="{D27870DE-EE5C-457F-AA5C-021E633EB416}" type="presOf" srcId="{22E97EDB-FE64-49BF-AF6C-2F85EA9F149F}" destId="{1848B6CF-035D-4E2C-A33A-777201D30169}" srcOrd="0" destOrd="0" presId="urn:microsoft.com/office/officeart/2016/7/layout/RepeatingBendingProcessNew"/>
    <dgm:cxn modelId="{78E081DF-A535-4525-8697-3FA4773917BC}" type="presOf" srcId="{04201D1E-908D-4030-A628-EF0352F61A5F}" destId="{49389B43-63FB-40FD-ACDF-F57827D6EA65}" srcOrd="1" destOrd="0" presId="urn:microsoft.com/office/officeart/2016/7/layout/RepeatingBendingProcessNew"/>
    <dgm:cxn modelId="{470B4BED-0FE3-4771-97DC-4B89B18912C4}" srcId="{88AD3282-E87C-40A0-81C8-2317669EE8F8}" destId="{03009266-4490-43FE-8C02-442C40E2EB57}" srcOrd="1" destOrd="0" parTransId="{511E3419-2900-432A-84BB-85DCD52CD3D7}" sibTransId="{09F3B93F-DA4E-4FE2-A595-B64C7F2F6223}"/>
    <dgm:cxn modelId="{23C1BCF1-26CE-45F3-9D54-15410C7C6763}" type="presOf" srcId="{7ADA23E6-7F0A-4B22-8B9C-C908178E479F}" destId="{0206B8F5-54AB-4AFA-A3E3-B456A675A8BB}" srcOrd="1" destOrd="0" presId="urn:microsoft.com/office/officeart/2016/7/layout/RepeatingBendingProcessNew"/>
    <dgm:cxn modelId="{A2CB0BF8-CC50-4709-9870-3259485BE056}" type="presOf" srcId="{6890A5E9-2B58-41E0-B5A2-A886E95CE19E}" destId="{3331E500-9326-4437-A811-6E3684BA8FB1}" srcOrd="0" destOrd="0" presId="urn:microsoft.com/office/officeart/2016/7/layout/RepeatingBendingProcessNew"/>
    <dgm:cxn modelId="{C15390FB-26FD-4AC8-99D7-E516E02461D3}" type="presOf" srcId="{7ADA23E6-7F0A-4B22-8B9C-C908178E479F}" destId="{8C9CA0F0-E909-43B3-8818-057B6310CDAE}" srcOrd="0" destOrd="0" presId="urn:microsoft.com/office/officeart/2016/7/layout/RepeatingBendingProcessNew"/>
    <dgm:cxn modelId="{7100EEFB-2765-4D1C-B946-81A0A5AA28DE}" srcId="{88AD3282-E87C-40A0-81C8-2317669EE8F8}" destId="{2D84B281-24E8-4CC5-8E28-D4AAB556EF1A}" srcOrd="5" destOrd="0" parTransId="{BFEB32C1-AF93-4474-A95C-610C1E21869E}" sibTransId="{7ADA23E6-7F0A-4B22-8B9C-C908178E479F}"/>
    <dgm:cxn modelId="{88169BFD-26CF-4729-B40E-B271CC007AB0}" type="presOf" srcId="{EB099A06-4960-4A41-B477-30FAE7470298}" destId="{89E3C3FA-26DB-4398-998A-D35BDE686902}" srcOrd="0" destOrd="0" presId="urn:microsoft.com/office/officeart/2016/7/layout/RepeatingBendingProcessNew"/>
    <dgm:cxn modelId="{51D9AD50-93C7-469C-B2E3-A35ABC309595}" type="presParOf" srcId="{566E5EBC-85BD-4704-9B08-AFEF3E869252}" destId="{1848B6CF-035D-4E2C-A33A-777201D30169}" srcOrd="0" destOrd="0" presId="urn:microsoft.com/office/officeart/2016/7/layout/RepeatingBendingProcessNew"/>
    <dgm:cxn modelId="{25D9D76C-23F9-4F32-876A-8302E4C19001}" type="presParOf" srcId="{566E5EBC-85BD-4704-9B08-AFEF3E869252}" destId="{802BA137-AFE6-43D6-B99A-B613F675DE8E}" srcOrd="1" destOrd="0" presId="urn:microsoft.com/office/officeart/2016/7/layout/RepeatingBendingProcessNew"/>
    <dgm:cxn modelId="{3CC781BE-0FF9-4E3E-9F4E-5DD4081C3F45}" type="presParOf" srcId="{802BA137-AFE6-43D6-B99A-B613F675DE8E}" destId="{6982757B-4D46-4F77-B632-610F4F5E1F7B}" srcOrd="0" destOrd="0" presId="urn:microsoft.com/office/officeart/2016/7/layout/RepeatingBendingProcessNew"/>
    <dgm:cxn modelId="{15A37BD6-F024-4F5E-94A3-49B67D9C63DB}" type="presParOf" srcId="{566E5EBC-85BD-4704-9B08-AFEF3E869252}" destId="{8EBDA266-BEF7-48CA-A507-E1256DE112D1}" srcOrd="2" destOrd="0" presId="urn:microsoft.com/office/officeart/2016/7/layout/RepeatingBendingProcessNew"/>
    <dgm:cxn modelId="{05C27F3B-3EE7-4930-B686-CA060A22D99F}" type="presParOf" srcId="{566E5EBC-85BD-4704-9B08-AFEF3E869252}" destId="{31D95E9C-9B3D-4B1E-BE33-9FBBCCF6DC5D}" srcOrd="3" destOrd="0" presId="urn:microsoft.com/office/officeart/2016/7/layout/RepeatingBendingProcessNew"/>
    <dgm:cxn modelId="{6FF3D3EC-FBE9-4B3C-9CA8-9DF39C73FF62}" type="presParOf" srcId="{31D95E9C-9B3D-4B1E-BE33-9FBBCCF6DC5D}" destId="{E3459E95-588D-47CA-AC24-FCB30FC5790C}" srcOrd="0" destOrd="0" presId="urn:microsoft.com/office/officeart/2016/7/layout/RepeatingBendingProcessNew"/>
    <dgm:cxn modelId="{0FEEF7AE-908F-4977-9713-739E14B669A6}" type="presParOf" srcId="{566E5EBC-85BD-4704-9B08-AFEF3E869252}" destId="{DC2E845B-ABC9-4A9A-99AD-02E2DBCE0C95}" srcOrd="4" destOrd="0" presId="urn:microsoft.com/office/officeart/2016/7/layout/RepeatingBendingProcessNew"/>
    <dgm:cxn modelId="{86F47A86-157F-4882-A77C-1A10396F77BA}" type="presParOf" srcId="{566E5EBC-85BD-4704-9B08-AFEF3E869252}" destId="{9F11C1AB-BBC0-411A-A0DF-AB9849B941AB}" srcOrd="5" destOrd="0" presId="urn:microsoft.com/office/officeart/2016/7/layout/RepeatingBendingProcessNew"/>
    <dgm:cxn modelId="{CD2EF7A1-33DB-48B8-878E-ADEC1D3B7C70}" type="presParOf" srcId="{9F11C1AB-BBC0-411A-A0DF-AB9849B941AB}" destId="{38F7BD28-B674-4FE5-B066-D792B84EA68D}" srcOrd="0" destOrd="0" presId="urn:microsoft.com/office/officeart/2016/7/layout/RepeatingBendingProcessNew"/>
    <dgm:cxn modelId="{027972B5-3D7F-418C-9CE8-A24D46434996}" type="presParOf" srcId="{566E5EBC-85BD-4704-9B08-AFEF3E869252}" destId="{3331E500-9326-4437-A811-6E3684BA8FB1}" srcOrd="6" destOrd="0" presId="urn:microsoft.com/office/officeart/2016/7/layout/RepeatingBendingProcessNew"/>
    <dgm:cxn modelId="{55D169D1-ABE3-439E-93FA-FC3AF0AB8CC4}" type="presParOf" srcId="{566E5EBC-85BD-4704-9B08-AFEF3E869252}" destId="{60B8729A-0793-4002-89AA-FFD1FA361C76}" srcOrd="7" destOrd="0" presId="urn:microsoft.com/office/officeart/2016/7/layout/RepeatingBendingProcessNew"/>
    <dgm:cxn modelId="{9359D8E7-9DB7-4155-8DBB-D34AF6C8419C}" type="presParOf" srcId="{60B8729A-0793-4002-89AA-FFD1FA361C76}" destId="{AA21DC93-A642-4230-A6AB-78E336828507}" srcOrd="0" destOrd="0" presId="urn:microsoft.com/office/officeart/2016/7/layout/RepeatingBendingProcessNew"/>
    <dgm:cxn modelId="{48BE425D-CEEC-4974-A835-C003B66AF5A5}" type="presParOf" srcId="{566E5EBC-85BD-4704-9B08-AFEF3E869252}" destId="{B6F67DCB-CD89-48DE-9892-ECF4816B6A4D}" srcOrd="8" destOrd="0" presId="urn:microsoft.com/office/officeart/2016/7/layout/RepeatingBendingProcessNew"/>
    <dgm:cxn modelId="{A9CB859D-9635-45D7-8E58-7A13A9BA1BB0}" type="presParOf" srcId="{566E5EBC-85BD-4704-9B08-AFEF3E869252}" destId="{F578D3BE-0B62-42F3-8ED0-944000AA295F}" srcOrd="9" destOrd="0" presId="urn:microsoft.com/office/officeart/2016/7/layout/RepeatingBendingProcessNew"/>
    <dgm:cxn modelId="{D88E40A2-5B7C-409E-A9DD-2DC939603BF1}" type="presParOf" srcId="{F578D3BE-0B62-42F3-8ED0-944000AA295F}" destId="{83CC138F-AF3B-4593-95CC-D1F58EF2A76B}" srcOrd="0" destOrd="0" presId="urn:microsoft.com/office/officeart/2016/7/layout/RepeatingBendingProcessNew"/>
    <dgm:cxn modelId="{C325F708-E51B-47D0-98E2-1D653756BF7A}" type="presParOf" srcId="{566E5EBC-85BD-4704-9B08-AFEF3E869252}" destId="{7BA8E3D1-0C6F-4588-8966-CF288F5F806D}" srcOrd="10" destOrd="0" presId="urn:microsoft.com/office/officeart/2016/7/layout/RepeatingBendingProcessNew"/>
    <dgm:cxn modelId="{D197A6A3-7CA3-4C58-B4B5-E97508446BC2}" type="presParOf" srcId="{566E5EBC-85BD-4704-9B08-AFEF3E869252}" destId="{8C9CA0F0-E909-43B3-8818-057B6310CDAE}" srcOrd="11" destOrd="0" presId="urn:microsoft.com/office/officeart/2016/7/layout/RepeatingBendingProcessNew"/>
    <dgm:cxn modelId="{DEDBAD9D-777C-4AFC-936C-8CA671999147}" type="presParOf" srcId="{8C9CA0F0-E909-43B3-8818-057B6310CDAE}" destId="{0206B8F5-54AB-4AFA-A3E3-B456A675A8BB}" srcOrd="0" destOrd="0" presId="urn:microsoft.com/office/officeart/2016/7/layout/RepeatingBendingProcessNew"/>
    <dgm:cxn modelId="{ECFA22CC-33BC-4124-BCEA-3B66EF2CCA96}" type="presParOf" srcId="{566E5EBC-85BD-4704-9B08-AFEF3E869252}" destId="{6A88FE6F-2100-49C7-BAAA-56B9CE3CDD1A}" srcOrd="12" destOrd="0" presId="urn:microsoft.com/office/officeart/2016/7/layout/RepeatingBendingProcessNew"/>
    <dgm:cxn modelId="{8BBFDEE3-76AC-4256-967D-D55A9D76182A}" type="presParOf" srcId="{566E5EBC-85BD-4704-9B08-AFEF3E869252}" destId="{520582E4-37A9-4AA9-8698-843864C061EB}" srcOrd="13" destOrd="0" presId="urn:microsoft.com/office/officeart/2016/7/layout/RepeatingBendingProcessNew"/>
    <dgm:cxn modelId="{EEF53DDF-F0F3-4314-8CAE-B3D42F6D9C92}" type="presParOf" srcId="{520582E4-37A9-4AA9-8698-843864C061EB}" destId="{49389B43-63FB-40FD-ACDF-F57827D6EA65}" srcOrd="0" destOrd="0" presId="urn:microsoft.com/office/officeart/2016/7/layout/RepeatingBendingProcessNew"/>
    <dgm:cxn modelId="{5775C5C5-05F6-409D-A331-A94BCD4FF47E}" type="presParOf" srcId="{566E5EBC-85BD-4704-9B08-AFEF3E869252}" destId="{43313236-CCF6-461D-B837-EDFC15DAB085}" srcOrd="14" destOrd="0" presId="urn:microsoft.com/office/officeart/2016/7/layout/RepeatingBendingProcessNew"/>
    <dgm:cxn modelId="{E64F1D66-C25B-4A91-82DD-BAA34DC575A0}" type="presParOf" srcId="{566E5EBC-85BD-4704-9B08-AFEF3E869252}" destId="{F31CEED1-ECD3-482D-AEC6-85949F6E1761}" srcOrd="15" destOrd="0" presId="urn:microsoft.com/office/officeart/2016/7/layout/RepeatingBendingProcessNew"/>
    <dgm:cxn modelId="{C00D054D-C3EA-490D-8C85-A235FBB879FE}" type="presParOf" srcId="{F31CEED1-ECD3-482D-AEC6-85949F6E1761}" destId="{893CF553-D084-40A5-93BF-DC8A37B8FB93}" srcOrd="0" destOrd="0" presId="urn:microsoft.com/office/officeart/2016/7/layout/RepeatingBendingProcessNew"/>
    <dgm:cxn modelId="{C43E7773-DC1B-4781-947D-FE1454C29C9F}" type="presParOf" srcId="{566E5EBC-85BD-4704-9B08-AFEF3E869252}" destId="{89E3C3FA-26DB-4398-998A-D35BDE686902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159E56-AD5B-4480-A077-1E2B1867B19B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1848A8F-616B-4740-A146-70A07CDB7E71}">
      <dgm:prSet/>
      <dgm:spPr/>
      <dgm:t>
        <a:bodyPr/>
        <a:lstStyle/>
        <a:p>
          <a:r>
            <a:rPr lang="en-US" baseline="0"/>
            <a:t>- Lead by example: Model ethical behavior.</a:t>
          </a:r>
          <a:endParaRPr lang="en-US"/>
        </a:p>
      </dgm:t>
    </dgm:pt>
    <dgm:pt modelId="{57B59E59-4941-4FA1-AAF7-B999A3D160DC}" type="parTrans" cxnId="{C52F9B60-F43A-4E29-BFE9-223F7A194A1C}">
      <dgm:prSet/>
      <dgm:spPr/>
      <dgm:t>
        <a:bodyPr/>
        <a:lstStyle/>
        <a:p>
          <a:endParaRPr lang="en-US"/>
        </a:p>
      </dgm:t>
    </dgm:pt>
    <dgm:pt modelId="{0DA7A1EC-0BA4-45C0-B382-ADFDFC3BBA8C}" type="sibTrans" cxnId="{C52F9B60-F43A-4E29-BFE9-223F7A194A1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138707D4-8F1F-45C9-A55C-A1855733F10F}">
      <dgm:prSet/>
      <dgm:spPr/>
      <dgm:t>
        <a:bodyPr/>
        <a:lstStyle/>
        <a:p>
          <a:r>
            <a:rPr lang="en-US" baseline="0"/>
            <a:t>- Build trust and rapport with students.</a:t>
          </a:r>
          <a:endParaRPr lang="en-US"/>
        </a:p>
      </dgm:t>
    </dgm:pt>
    <dgm:pt modelId="{3766F587-F9B0-42DC-942A-260C5DD8F190}" type="parTrans" cxnId="{21A793D6-E509-417A-934A-7E1EC794649C}">
      <dgm:prSet/>
      <dgm:spPr/>
      <dgm:t>
        <a:bodyPr/>
        <a:lstStyle/>
        <a:p>
          <a:endParaRPr lang="en-US"/>
        </a:p>
      </dgm:t>
    </dgm:pt>
    <dgm:pt modelId="{F937EAF2-B5A0-45EA-87D7-F92736B97C27}" type="sibTrans" cxnId="{21A793D6-E509-417A-934A-7E1EC794649C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EEDDF6EF-4852-4824-A1AE-B342B26BD12E}">
      <dgm:prSet/>
      <dgm:spPr/>
      <dgm:t>
        <a:bodyPr/>
        <a:lstStyle/>
        <a:p>
          <a:r>
            <a:rPr lang="en-US" baseline="0"/>
            <a:t>- Recognize and reward honesty and professionalism.</a:t>
          </a:r>
          <a:endParaRPr lang="en-US"/>
        </a:p>
      </dgm:t>
    </dgm:pt>
    <dgm:pt modelId="{E2E86FE7-E94C-4714-A685-2128C6FC043D}" type="parTrans" cxnId="{5FB80768-F67D-4941-8B8F-82689BA7D9B3}">
      <dgm:prSet/>
      <dgm:spPr/>
      <dgm:t>
        <a:bodyPr/>
        <a:lstStyle/>
        <a:p>
          <a:endParaRPr lang="en-US"/>
        </a:p>
      </dgm:t>
    </dgm:pt>
    <dgm:pt modelId="{393B544E-5360-4979-AB27-6637AAEF11B7}" type="sibTrans" cxnId="{5FB80768-F67D-4941-8B8F-82689BA7D9B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16DCBE5F-468E-43D2-8E69-F6DEE6E0278F}" type="pres">
      <dgm:prSet presAssocID="{D2159E56-AD5B-4480-A077-1E2B1867B19B}" presName="Name0" presStyleCnt="0">
        <dgm:presLayoutVars>
          <dgm:animLvl val="lvl"/>
          <dgm:resizeHandles val="exact"/>
        </dgm:presLayoutVars>
      </dgm:prSet>
      <dgm:spPr/>
    </dgm:pt>
    <dgm:pt modelId="{7B8E138A-DAC2-4D8E-AB96-04D04ECC0815}" type="pres">
      <dgm:prSet presAssocID="{21848A8F-616B-4740-A146-70A07CDB7E71}" presName="compositeNode" presStyleCnt="0">
        <dgm:presLayoutVars>
          <dgm:bulletEnabled val="1"/>
        </dgm:presLayoutVars>
      </dgm:prSet>
      <dgm:spPr/>
    </dgm:pt>
    <dgm:pt modelId="{C9503355-5E04-44E1-BD61-8BB91869D474}" type="pres">
      <dgm:prSet presAssocID="{21848A8F-616B-4740-A146-70A07CDB7E71}" presName="bgRect" presStyleLbl="bgAccFollowNode1" presStyleIdx="0" presStyleCnt="3"/>
      <dgm:spPr/>
    </dgm:pt>
    <dgm:pt modelId="{AF44297B-E2EC-492F-9003-D4E83076F719}" type="pres">
      <dgm:prSet presAssocID="{0DA7A1EC-0BA4-45C0-B382-ADFDFC3BBA8C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4F688991-4F2A-4A27-81C1-554D54D8FEA5}" type="pres">
      <dgm:prSet presAssocID="{21848A8F-616B-4740-A146-70A07CDB7E71}" presName="bottomLine" presStyleLbl="alignNode1" presStyleIdx="1" presStyleCnt="6">
        <dgm:presLayoutVars/>
      </dgm:prSet>
      <dgm:spPr/>
    </dgm:pt>
    <dgm:pt modelId="{0DE29D2C-98F2-46DB-829E-FC1363F22548}" type="pres">
      <dgm:prSet presAssocID="{21848A8F-616B-4740-A146-70A07CDB7E71}" presName="nodeText" presStyleLbl="bgAccFollowNode1" presStyleIdx="0" presStyleCnt="3">
        <dgm:presLayoutVars>
          <dgm:bulletEnabled val="1"/>
        </dgm:presLayoutVars>
      </dgm:prSet>
      <dgm:spPr/>
    </dgm:pt>
    <dgm:pt modelId="{A63EA23E-BFA5-41E2-AE42-9F710DF291C4}" type="pres">
      <dgm:prSet presAssocID="{0DA7A1EC-0BA4-45C0-B382-ADFDFC3BBA8C}" presName="sibTrans" presStyleCnt="0"/>
      <dgm:spPr/>
    </dgm:pt>
    <dgm:pt modelId="{405C6F1C-E12F-41E6-A51B-FA21FB86FB2C}" type="pres">
      <dgm:prSet presAssocID="{138707D4-8F1F-45C9-A55C-A1855733F10F}" presName="compositeNode" presStyleCnt="0">
        <dgm:presLayoutVars>
          <dgm:bulletEnabled val="1"/>
        </dgm:presLayoutVars>
      </dgm:prSet>
      <dgm:spPr/>
    </dgm:pt>
    <dgm:pt modelId="{69299831-5F76-4F01-B14D-95359586D26D}" type="pres">
      <dgm:prSet presAssocID="{138707D4-8F1F-45C9-A55C-A1855733F10F}" presName="bgRect" presStyleLbl="bgAccFollowNode1" presStyleIdx="1" presStyleCnt="3"/>
      <dgm:spPr/>
    </dgm:pt>
    <dgm:pt modelId="{9EF4DE92-26A6-4C61-B2BC-C94615C2677E}" type="pres">
      <dgm:prSet presAssocID="{F937EAF2-B5A0-45EA-87D7-F92736B97C27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505387D4-51BF-403F-B67C-E4D0B76B2F07}" type="pres">
      <dgm:prSet presAssocID="{138707D4-8F1F-45C9-A55C-A1855733F10F}" presName="bottomLine" presStyleLbl="alignNode1" presStyleIdx="3" presStyleCnt="6">
        <dgm:presLayoutVars/>
      </dgm:prSet>
      <dgm:spPr/>
    </dgm:pt>
    <dgm:pt modelId="{194BCBF2-F78C-4B9C-9746-22172070767B}" type="pres">
      <dgm:prSet presAssocID="{138707D4-8F1F-45C9-A55C-A1855733F10F}" presName="nodeText" presStyleLbl="bgAccFollowNode1" presStyleIdx="1" presStyleCnt="3">
        <dgm:presLayoutVars>
          <dgm:bulletEnabled val="1"/>
        </dgm:presLayoutVars>
      </dgm:prSet>
      <dgm:spPr/>
    </dgm:pt>
    <dgm:pt modelId="{B0A4F7A4-1D2C-407D-A512-9BFC6DAA326E}" type="pres">
      <dgm:prSet presAssocID="{F937EAF2-B5A0-45EA-87D7-F92736B97C27}" presName="sibTrans" presStyleCnt="0"/>
      <dgm:spPr/>
    </dgm:pt>
    <dgm:pt modelId="{AAF951E6-9C40-472C-B5A2-C4CDBF914D19}" type="pres">
      <dgm:prSet presAssocID="{EEDDF6EF-4852-4824-A1AE-B342B26BD12E}" presName="compositeNode" presStyleCnt="0">
        <dgm:presLayoutVars>
          <dgm:bulletEnabled val="1"/>
        </dgm:presLayoutVars>
      </dgm:prSet>
      <dgm:spPr/>
    </dgm:pt>
    <dgm:pt modelId="{682F01B5-A53A-41D6-976A-9B0E71C8895D}" type="pres">
      <dgm:prSet presAssocID="{EEDDF6EF-4852-4824-A1AE-B342B26BD12E}" presName="bgRect" presStyleLbl="bgAccFollowNode1" presStyleIdx="2" presStyleCnt="3"/>
      <dgm:spPr/>
    </dgm:pt>
    <dgm:pt modelId="{879F6683-D78B-4F0E-8732-8A7EBF6FD59C}" type="pres">
      <dgm:prSet presAssocID="{393B544E-5360-4979-AB27-6637AAEF11B7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ED805F78-DC9F-46A6-BCAF-F7B8D2E3B905}" type="pres">
      <dgm:prSet presAssocID="{EEDDF6EF-4852-4824-A1AE-B342B26BD12E}" presName="bottomLine" presStyleLbl="alignNode1" presStyleIdx="5" presStyleCnt="6">
        <dgm:presLayoutVars/>
      </dgm:prSet>
      <dgm:spPr/>
    </dgm:pt>
    <dgm:pt modelId="{6D224745-35BB-4F38-9CE2-20916A2B5E4A}" type="pres">
      <dgm:prSet presAssocID="{EEDDF6EF-4852-4824-A1AE-B342B26BD12E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2305531C-DF64-426F-8530-44D075077FB7}" type="presOf" srcId="{138707D4-8F1F-45C9-A55C-A1855733F10F}" destId="{69299831-5F76-4F01-B14D-95359586D26D}" srcOrd="0" destOrd="0" presId="urn:microsoft.com/office/officeart/2016/7/layout/BasicLinearProcessNumbered"/>
    <dgm:cxn modelId="{1FECA220-0590-4A41-A915-B714BF2201E8}" type="presOf" srcId="{EEDDF6EF-4852-4824-A1AE-B342B26BD12E}" destId="{682F01B5-A53A-41D6-976A-9B0E71C8895D}" srcOrd="0" destOrd="0" presId="urn:microsoft.com/office/officeart/2016/7/layout/BasicLinearProcessNumbered"/>
    <dgm:cxn modelId="{E502C640-E2B1-442B-BFE8-B9C26A947808}" type="presOf" srcId="{D2159E56-AD5B-4480-A077-1E2B1867B19B}" destId="{16DCBE5F-468E-43D2-8E69-F6DEE6E0278F}" srcOrd="0" destOrd="0" presId="urn:microsoft.com/office/officeart/2016/7/layout/BasicLinearProcessNumbered"/>
    <dgm:cxn modelId="{61A8E85B-F7C4-4BB1-AC85-DD7F66B0EBF4}" type="presOf" srcId="{138707D4-8F1F-45C9-A55C-A1855733F10F}" destId="{194BCBF2-F78C-4B9C-9746-22172070767B}" srcOrd="1" destOrd="0" presId="urn:microsoft.com/office/officeart/2016/7/layout/BasicLinearProcessNumbered"/>
    <dgm:cxn modelId="{C52F9B60-F43A-4E29-BFE9-223F7A194A1C}" srcId="{D2159E56-AD5B-4480-A077-1E2B1867B19B}" destId="{21848A8F-616B-4740-A146-70A07CDB7E71}" srcOrd="0" destOrd="0" parTransId="{57B59E59-4941-4FA1-AAF7-B999A3D160DC}" sibTransId="{0DA7A1EC-0BA4-45C0-B382-ADFDFC3BBA8C}"/>
    <dgm:cxn modelId="{5FB80768-F67D-4941-8B8F-82689BA7D9B3}" srcId="{D2159E56-AD5B-4480-A077-1E2B1867B19B}" destId="{EEDDF6EF-4852-4824-A1AE-B342B26BD12E}" srcOrd="2" destOrd="0" parTransId="{E2E86FE7-E94C-4714-A685-2128C6FC043D}" sibTransId="{393B544E-5360-4979-AB27-6637AAEF11B7}"/>
    <dgm:cxn modelId="{325FC054-F12B-4260-ABB5-5D4F5194E701}" type="presOf" srcId="{393B544E-5360-4979-AB27-6637AAEF11B7}" destId="{879F6683-D78B-4F0E-8732-8A7EBF6FD59C}" srcOrd="0" destOrd="0" presId="urn:microsoft.com/office/officeart/2016/7/layout/BasicLinearProcessNumbered"/>
    <dgm:cxn modelId="{C418D786-F1C9-431E-B677-B4D32CD71F70}" type="presOf" srcId="{F937EAF2-B5A0-45EA-87D7-F92736B97C27}" destId="{9EF4DE92-26A6-4C61-B2BC-C94615C2677E}" srcOrd="0" destOrd="0" presId="urn:microsoft.com/office/officeart/2016/7/layout/BasicLinearProcessNumbered"/>
    <dgm:cxn modelId="{0AEDE791-9FB3-46FD-BB4D-600AFDAAAFE6}" type="presOf" srcId="{21848A8F-616B-4740-A146-70A07CDB7E71}" destId="{C9503355-5E04-44E1-BD61-8BB91869D474}" srcOrd="0" destOrd="0" presId="urn:microsoft.com/office/officeart/2016/7/layout/BasicLinearProcessNumbered"/>
    <dgm:cxn modelId="{C7900AB6-1105-4B6D-BEAB-E597D9DE6520}" type="presOf" srcId="{21848A8F-616B-4740-A146-70A07CDB7E71}" destId="{0DE29D2C-98F2-46DB-829E-FC1363F22548}" srcOrd="1" destOrd="0" presId="urn:microsoft.com/office/officeart/2016/7/layout/BasicLinearProcessNumbered"/>
    <dgm:cxn modelId="{FB7EEEC3-3942-4DCC-BF37-BE2611FBE5C3}" type="presOf" srcId="{0DA7A1EC-0BA4-45C0-B382-ADFDFC3BBA8C}" destId="{AF44297B-E2EC-492F-9003-D4E83076F719}" srcOrd="0" destOrd="0" presId="urn:microsoft.com/office/officeart/2016/7/layout/BasicLinearProcessNumbered"/>
    <dgm:cxn modelId="{21A793D6-E509-417A-934A-7E1EC794649C}" srcId="{D2159E56-AD5B-4480-A077-1E2B1867B19B}" destId="{138707D4-8F1F-45C9-A55C-A1855733F10F}" srcOrd="1" destOrd="0" parTransId="{3766F587-F9B0-42DC-942A-260C5DD8F190}" sibTransId="{F937EAF2-B5A0-45EA-87D7-F92736B97C27}"/>
    <dgm:cxn modelId="{EE74CBFE-77C3-4979-9B71-A02B17EC21A5}" type="presOf" srcId="{EEDDF6EF-4852-4824-A1AE-B342B26BD12E}" destId="{6D224745-35BB-4F38-9CE2-20916A2B5E4A}" srcOrd="1" destOrd="0" presId="urn:microsoft.com/office/officeart/2016/7/layout/BasicLinearProcessNumbered"/>
    <dgm:cxn modelId="{9B45296F-9BFE-426E-8AB6-75C77B737345}" type="presParOf" srcId="{16DCBE5F-468E-43D2-8E69-F6DEE6E0278F}" destId="{7B8E138A-DAC2-4D8E-AB96-04D04ECC0815}" srcOrd="0" destOrd="0" presId="urn:microsoft.com/office/officeart/2016/7/layout/BasicLinearProcessNumbered"/>
    <dgm:cxn modelId="{686727E3-3014-43E4-BED4-3BE31E35F436}" type="presParOf" srcId="{7B8E138A-DAC2-4D8E-AB96-04D04ECC0815}" destId="{C9503355-5E04-44E1-BD61-8BB91869D474}" srcOrd="0" destOrd="0" presId="urn:microsoft.com/office/officeart/2016/7/layout/BasicLinearProcessNumbered"/>
    <dgm:cxn modelId="{096535B4-96AF-43EA-8A50-D4A70F5FD46B}" type="presParOf" srcId="{7B8E138A-DAC2-4D8E-AB96-04D04ECC0815}" destId="{AF44297B-E2EC-492F-9003-D4E83076F719}" srcOrd="1" destOrd="0" presId="urn:microsoft.com/office/officeart/2016/7/layout/BasicLinearProcessNumbered"/>
    <dgm:cxn modelId="{412E993E-5FD0-4A36-9A56-7CDDD295F73F}" type="presParOf" srcId="{7B8E138A-DAC2-4D8E-AB96-04D04ECC0815}" destId="{4F688991-4F2A-4A27-81C1-554D54D8FEA5}" srcOrd="2" destOrd="0" presId="urn:microsoft.com/office/officeart/2016/7/layout/BasicLinearProcessNumbered"/>
    <dgm:cxn modelId="{D9C911BE-B6CF-4ABB-824C-159CA4451BE9}" type="presParOf" srcId="{7B8E138A-DAC2-4D8E-AB96-04D04ECC0815}" destId="{0DE29D2C-98F2-46DB-829E-FC1363F22548}" srcOrd="3" destOrd="0" presId="urn:microsoft.com/office/officeart/2016/7/layout/BasicLinearProcessNumbered"/>
    <dgm:cxn modelId="{6570667D-BF2F-4B0F-AB18-2548158357B2}" type="presParOf" srcId="{16DCBE5F-468E-43D2-8E69-F6DEE6E0278F}" destId="{A63EA23E-BFA5-41E2-AE42-9F710DF291C4}" srcOrd="1" destOrd="0" presId="urn:microsoft.com/office/officeart/2016/7/layout/BasicLinearProcessNumbered"/>
    <dgm:cxn modelId="{173215A9-E490-4EE2-B9FE-8C18FF02A4A1}" type="presParOf" srcId="{16DCBE5F-468E-43D2-8E69-F6DEE6E0278F}" destId="{405C6F1C-E12F-41E6-A51B-FA21FB86FB2C}" srcOrd="2" destOrd="0" presId="urn:microsoft.com/office/officeart/2016/7/layout/BasicLinearProcessNumbered"/>
    <dgm:cxn modelId="{872E4413-AE1A-420D-A879-92D99A4F113B}" type="presParOf" srcId="{405C6F1C-E12F-41E6-A51B-FA21FB86FB2C}" destId="{69299831-5F76-4F01-B14D-95359586D26D}" srcOrd="0" destOrd="0" presId="urn:microsoft.com/office/officeart/2016/7/layout/BasicLinearProcessNumbered"/>
    <dgm:cxn modelId="{2A5A074D-D086-45C6-8D62-1D2EA69C72F7}" type="presParOf" srcId="{405C6F1C-E12F-41E6-A51B-FA21FB86FB2C}" destId="{9EF4DE92-26A6-4C61-B2BC-C94615C2677E}" srcOrd="1" destOrd="0" presId="urn:microsoft.com/office/officeart/2016/7/layout/BasicLinearProcessNumbered"/>
    <dgm:cxn modelId="{F54F2B34-96F0-45B5-9DC4-32800FB39300}" type="presParOf" srcId="{405C6F1C-E12F-41E6-A51B-FA21FB86FB2C}" destId="{505387D4-51BF-403F-B67C-E4D0B76B2F07}" srcOrd="2" destOrd="0" presId="urn:microsoft.com/office/officeart/2016/7/layout/BasicLinearProcessNumbered"/>
    <dgm:cxn modelId="{C2EFF60C-61B3-4F5D-A93B-B6EFFCB61102}" type="presParOf" srcId="{405C6F1C-E12F-41E6-A51B-FA21FB86FB2C}" destId="{194BCBF2-F78C-4B9C-9746-22172070767B}" srcOrd="3" destOrd="0" presId="urn:microsoft.com/office/officeart/2016/7/layout/BasicLinearProcessNumbered"/>
    <dgm:cxn modelId="{46CF6641-0D27-4E19-80D2-ECE19C368C75}" type="presParOf" srcId="{16DCBE5F-468E-43D2-8E69-F6DEE6E0278F}" destId="{B0A4F7A4-1D2C-407D-A512-9BFC6DAA326E}" srcOrd="3" destOrd="0" presId="urn:microsoft.com/office/officeart/2016/7/layout/BasicLinearProcessNumbered"/>
    <dgm:cxn modelId="{BAAA9594-BDB4-4646-BC18-89F3A827203B}" type="presParOf" srcId="{16DCBE5F-468E-43D2-8E69-F6DEE6E0278F}" destId="{AAF951E6-9C40-472C-B5A2-C4CDBF914D19}" srcOrd="4" destOrd="0" presId="urn:microsoft.com/office/officeart/2016/7/layout/BasicLinearProcessNumbered"/>
    <dgm:cxn modelId="{7467BEA9-40D3-49FE-B1A0-B0D24DDF7773}" type="presParOf" srcId="{AAF951E6-9C40-472C-B5A2-C4CDBF914D19}" destId="{682F01B5-A53A-41D6-976A-9B0E71C8895D}" srcOrd="0" destOrd="0" presId="urn:microsoft.com/office/officeart/2016/7/layout/BasicLinearProcessNumbered"/>
    <dgm:cxn modelId="{6245D940-F62A-4CFC-9601-91706E0177B5}" type="presParOf" srcId="{AAF951E6-9C40-472C-B5A2-C4CDBF914D19}" destId="{879F6683-D78B-4F0E-8732-8A7EBF6FD59C}" srcOrd="1" destOrd="0" presId="urn:microsoft.com/office/officeart/2016/7/layout/BasicLinearProcessNumbered"/>
    <dgm:cxn modelId="{58A23309-563A-44F4-9853-95DE1F7E583D}" type="presParOf" srcId="{AAF951E6-9C40-472C-B5A2-C4CDBF914D19}" destId="{ED805F78-DC9F-46A6-BCAF-F7B8D2E3B905}" srcOrd="2" destOrd="0" presId="urn:microsoft.com/office/officeart/2016/7/layout/BasicLinearProcessNumbered"/>
    <dgm:cxn modelId="{B66B40AF-717F-4DC9-92A8-655F09E7A64E}" type="presParOf" srcId="{AAF951E6-9C40-472C-B5A2-C4CDBF914D19}" destId="{6D224745-35BB-4F38-9CE2-20916A2B5E4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801BBC-D79F-49D2-9B10-D0FD1423C18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87CC710-BE6D-47CD-B471-90B73062FF79}">
      <dgm:prSet/>
      <dgm:spPr/>
      <dgm:t>
        <a:bodyPr/>
        <a:lstStyle/>
        <a:p>
          <a:r>
            <a:rPr lang="en-US" baseline="0"/>
            <a:t>- Encourage transparent environments during exams:</a:t>
          </a:r>
          <a:endParaRPr lang="en-US"/>
        </a:p>
      </dgm:t>
    </dgm:pt>
    <dgm:pt modelId="{39937C69-0855-4434-AA34-73A3FBB8BF52}" type="parTrans" cxnId="{CAA96877-464B-4611-A394-FB27B32D7665}">
      <dgm:prSet/>
      <dgm:spPr/>
      <dgm:t>
        <a:bodyPr/>
        <a:lstStyle/>
        <a:p>
          <a:endParaRPr lang="en-US"/>
        </a:p>
      </dgm:t>
    </dgm:pt>
    <dgm:pt modelId="{DD00F332-0295-4153-A5FE-7DE113BC0D63}" type="sibTrans" cxnId="{CAA96877-464B-4611-A394-FB27B32D7665}">
      <dgm:prSet/>
      <dgm:spPr/>
      <dgm:t>
        <a:bodyPr/>
        <a:lstStyle/>
        <a:p>
          <a:endParaRPr lang="en-US"/>
        </a:p>
      </dgm:t>
    </dgm:pt>
    <dgm:pt modelId="{C46D06C1-1551-4504-8FE4-1064EE6E36BA}">
      <dgm:prSet/>
      <dgm:spPr/>
      <dgm:t>
        <a:bodyPr/>
        <a:lstStyle/>
        <a:p>
          <a:r>
            <a:rPr lang="en-US" baseline="0"/>
            <a:t>- Proctoring (in-person and online).</a:t>
          </a:r>
          <a:endParaRPr lang="en-US"/>
        </a:p>
      </dgm:t>
    </dgm:pt>
    <dgm:pt modelId="{CA592A36-4B4D-4C42-BB08-F26C5C10C7A0}" type="parTrans" cxnId="{22EE020F-1B49-4AF7-8DEE-3F121B8138C1}">
      <dgm:prSet/>
      <dgm:spPr/>
      <dgm:t>
        <a:bodyPr/>
        <a:lstStyle/>
        <a:p>
          <a:endParaRPr lang="en-US"/>
        </a:p>
      </dgm:t>
    </dgm:pt>
    <dgm:pt modelId="{D67FBA5E-EA8B-408B-BD30-AC6F5C58C4FE}" type="sibTrans" cxnId="{22EE020F-1B49-4AF7-8DEE-3F121B8138C1}">
      <dgm:prSet/>
      <dgm:spPr/>
      <dgm:t>
        <a:bodyPr/>
        <a:lstStyle/>
        <a:p>
          <a:endParaRPr lang="en-US"/>
        </a:p>
      </dgm:t>
    </dgm:pt>
    <dgm:pt modelId="{37BD4697-1CF2-4C7F-9165-53AD92484A39}">
      <dgm:prSet/>
      <dgm:spPr/>
      <dgm:t>
        <a:bodyPr/>
        <a:lstStyle/>
        <a:p>
          <a:r>
            <a:rPr lang="en-US" baseline="0"/>
            <a:t>- Use of mirrored screens or surveillance tools.</a:t>
          </a:r>
          <a:endParaRPr lang="en-US"/>
        </a:p>
      </dgm:t>
    </dgm:pt>
    <dgm:pt modelId="{1828BAC9-6173-40BF-A9DA-1E2B15540AA8}" type="parTrans" cxnId="{85869C33-8B67-4DD9-875C-46CA928DCB42}">
      <dgm:prSet/>
      <dgm:spPr/>
      <dgm:t>
        <a:bodyPr/>
        <a:lstStyle/>
        <a:p>
          <a:endParaRPr lang="en-US"/>
        </a:p>
      </dgm:t>
    </dgm:pt>
    <dgm:pt modelId="{5423256B-6C45-4CDC-8D68-F632D235B643}" type="sibTrans" cxnId="{85869C33-8B67-4DD9-875C-46CA928DCB42}">
      <dgm:prSet/>
      <dgm:spPr/>
      <dgm:t>
        <a:bodyPr/>
        <a:lstStyle/>
        <a:p>
          <a:endParaRPr lang="en-US"/>
        </a:p>
      </dgm:t>
    </dgm:pt>
    <dgm:pt modelId="{C43AB09C-10D1-4552-97F2-98292332C5E7}">
      <dgm:prSet/>
      <dgm:spPr/>
      <dgm:t>
        <a:bodyPr/>
        <a:lstStyle/>
        <a:p>
          <a:r>
            <a:rPr lang="en-US" baseline="0"/>
            <a:t>- Limit unauthorized access:</a:t>
          </a:r>
          <a:endParaRPr lang="en-US"/>
        </a:p>
      </dgm:t>
    </dgm:pt>
    <dgm:pt modelId="{74CBAC44-578D-4C50-BDBE-8620ED702686}" type="parTrans" cxnId="{440E2947-8778-4C57-A9F4-0508A98F1ED7}">
      <dgm:prSet/>
      <dgm:spPr/>
      <dgm:t>
        <a:bodyPr/>
        <a:lstStyle/>
        <a:p>
          <a:endParaRPr lang="en-US"/>
        </a:p>
      </dgm:t>
    </dgm:pt>
    <dgm:pt modelId="{5C7E054B-C6D5-400E-A21D-93D8087D7C3F}" type="sibTrans" cxnId="{440E2947-8778-4C57-A9F4-0508A98F1ED7}">
      <dgm:prSet/>
      <dgm:spPr/>
      <dgm:t>
        <a:bodyPr/>
        <a:lstStyle/>
        <a:p>
          <a:endParaRPr lang="en-US"/>
        </a:p>
      </dgm:t>
    </dgm:pt>
    <dgm:pt modelId="{AF63B548-BD5D-4CB4-8CAA-297039A4F92F}">
      <dgm:prSet/>
      <dgm:spPr/>
      <dgm:t>
        <a:bodyPr/>
        <a:lstStyle/>
        <a:p>
          <a:r>
            <a:rPr lang="en-US" baseline="0"/>
            <a:t>- Block internet or device use during specific tasks.</a:t>
          </a:r>
          <a:endParaRPr lang="en-US"/>
        </a:p>
      </dgm:t>
    </dgm:pt>
    <dgm:pt modelId="{656DAD87-06CC-4BB9-ACD2-0430CCD3E4AE}" type="parTrans" cxnId="{57CFCDF5-9CB0-41EB-80B7-F046C7F38EC6}">
      <dgm:prSet/>
      <dgm:spPr/>
      <dgm:t>
        <a:bodyPr/>
        <a:lstStyle/>
        <a:p>
          <a:endParaRPr lang="en-US"/>
        </a:p>
      </dgm:t>
    </dgm:pt>
    <dgm:pt modelId="{8026AECB-2ADC-4009-8C5A-5C415E7615F8}" type="sibTrans" cxnId="{57CFCDF5-9CB0-41EB-80B7-F046C7F38EC6}">
      <dgm:prSet/>
      <dgm:spPr/>
      <dgm:t>
        <a:bodyPr/>
        <a:lstStyle/>
        <a:p>
          <a:endParaRPr lang="en-US"/>
        </a:p>
      </dgm:t>
    </dgm:pt>
    <dgm:pt modelId="{8F138007-AB47-4F0B-83BA-497C2F8EA579}" type="pres">
      <dgm:prSet presAssocID="{07801BBC-D79F-49D2-9B10-D0FD1423C187}" presName="root" presStyleCnt="0">
        <dgm:presLayoutVars>
          <dgm:dir/>
          <dgm:resizeHandles val="exact"/>
        </dgm:presLayoutVars>
      </dgm:prSet>
      <dgm:spPr/>
    </dgm:pt>
    <dgm:pt modelId="{DD422BF0-C497-44EB-BC2D-AEAD2E380FFA}" type="pres">
      <dgm:prSet presAssocID="{687CC710-BE6D-47CD-B471-90B73062FF79}" presName="compNode" presStyleCnt="0"/>
      <dgm:spPr/>
    </dgm:pt>
    <dgm:pt modelId="{287418E6-840D-4E3F-97BF-CF7F73CCC0EB}" type="pres">
      <dgm:prSet presAssocID="{687CC710-BE6D-47CD-B471-90B73062FF79}" presName="bgRect" presStyleLbl="bgShp" presStyleIdx="0" presStyleCnt="5"/>
      <dgm:spPr/>
    </dgm:pt>
    <dgm:pt modelId="{C71E0F7A-812D-45D5-B22C-739BB237C8CC}" type="pres">
      <dgm:prSet presAssocID="{687CC710-BE6D-47CD-B471-90B73062FF7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42B9057A-E784-4796-824B-CFD143954C13}" type="pres">
      <dgm:prSet presAssocID="{687CC710-BE6D-47CD-B471-90B73062FF79}" presName="spaceRect" presStyleCnt="0"/>
      <dgm:spPr/>
    </dgm:pt>
    <dgm:pt modelId="{1EE0BC4D-8689-49E0-918A-024CFF8A72C7}" type="pres">
      <dgm:prSet presAssocID="{687CC710-BE6D-47CD-B471-90B73062FF79}" presName="parTx" presStyleLbl="revTx" presStyleIdx="0" presStyleCnt="5">
        <dgm:presLayoutVars>
          <dgm:chMax val="0"/>
          <dgm:chPref val="0"/>
        </dgm:presLayoutVars>
      </dgm:prSet>
      <dgm:spPr/>
    </dgm:pt>
    <dgm:pt modelId="{CFF9EF63-BDD5-468F-8DFE-9671EBC206C5}" type="pres">
      <dgm:prSet presAssocID="{DD00F332-0295-4153-A5FE-7DE113BC0D63}" presName="sibTrans" presStyleCnt="0"/>
      <dgm:spPr/>
    </dgm:pt>
    <dgm:pt modelId="{B80F1531-44CC-4A67-90F5-4DBCD335B11E}" type="pres">
      <dgm:prSet presAssocID="{C46D06C1-1551-4504-8FE4-1064EE6E36BA}" presName="compNode" presStyleCnt="0"/>
      <dgm:spPr/>
    </dgm:pt>
    <dgm:pt modelId="{6A277E03-126F-4E5C-969E-30E9EF47D6F3}" type="pres">
      <dgm:prSet presAssocID="{C46D06C1-1551-4504-8FE4-1064EE6E36BA}" presName="bgRect" presStyleLbl="bgShp" presStyleIdx="1" presStyleCnt="5"/>
      <dgm:spPr/>
    </dgm:pt>
    <dgm:pt modelId="{AAF02A58-A6A7-40CA-9E2D-482DA92F21F1}" type="pres">
      <dgm:prSet presAssocID="{C46D06C1-1551-4504-8FE4-1064EE6E36B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3CD659EF-CC95-4408-8C83-91C0F2DA0D91}" type="pres">
      <dgm:prSet presAssocID="{C46D06C1-1551-4504-8FE4-1064EE6E36BA}" presName="spaceRect" presStyleCnt="0"/>
      <dgm:spPr/>
    </dgm:pt>
    <dgm:pt modelId="{51113740-C18D-41FC-BCB5-298C8381B720}" type="pres">
      <dgm:prSet presAssocID="{C46D06C1-1551-4504-8FE4-1064EE6E36BA}" presName="parTx" presStyleLbl="revTx" presStyleIdx="1" presStyleCnt="5">
        <dgm:presLayoutVars>
          <dgm:chMax val="0"/>
          <dgm:chPref val="0"/>
        </dgm:presLayoutVars>
      </dgm:prSet>
      <dgm:spPr/>
    </dgm:pt>
    <dgm:pt modelId="{2C917902-AB21-496F-82E5-D4EF30B2005D}" type="pres">
      <dgm:prSet presAssocID="{D67FBA5E-EA8B-408B-BD30-AC6F5C58C4FE}" presName="sibTrans" presStyleCnt="0"/>
      <dgm:spPr/>
    </dgm:pt>
    <dgm:pt modelId="{7235230E-D7CC-4361-B958-04C4E65AD776}" type="pres">
      <dgm:prSet presAssocID="{37BD4697-1CF2-4C7F-9165-53AD92484A39}" presName="compNode" presStyleCnt="0"/>
      <dgm:spPr/>
    </dgm:pt>
    <dgm:pt modelId="{FDFD01C9-28DE-4C6D-828B-FD3C62E16EB9}" type="pres">
      <dgm:prSet presAssocID="{37BD4697-1CF2-4C7F-9165-53AD92484A39}" presName="bgRect" presStyleLbl="bgShp" presStyleIdx="2" presStyleCnt="5"/>
      <dgm:spPr/>
    </dgm:pt>
    <dgm:pt modelId="{D397180F-2B6B-4EA9-8FF0-0A1ACA7ED47D}" type="pres">
      <dgm:prSet presAssocID="{37BD4697-1CF2-4C7F-9165-53AD92484A3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DE386DAF-A69D-4180-BA99-76F442EE549F}" type="pres">
      <dgm:prSet presAssocID="{37BD4697-1CF2-4C7F-9165-53AD92484A39}" presName="spaceRect" presStyleCnt="0"/>
      <dgm:spPr/>
    </dgm:pt>
    <dgm:pt modelId="{1618F7C4-826E-41E1-B00C-80D1059B0714}" type="pres">
      <dgm:prSet presAssocID="{37BD4697-1CF2-4C7F-9165-53AD92484A39}" presName="parTx" presStyleLbl="revTx" presStyleIdx="2" presStyleCnt="5">
        <dgm:presLayoutVars>
          <dgm:chMax val="0"/>
          <dgm:chPref val="0"/>
        </dgm:presLayoutVars>
      </dgm:prSet>
      <dgm:spPr/>
    </dgm:pt>
    <dgm:pt modelId="{B4B92F84-19CE-4B3B-A2CF-3EEA17B8ABD0}" type="pres">
      <dgm:prSet presAssocID="{5423256B-6C45-4CDC-8D68-F632D235B643}" presName="sibTrans" presStyleCnt="0"/>
      <dgm:spPr/>
    </dgm:pt>
    <dgm:pt modelId="{149AFE1C-F14B-457B-807F-2673A49C3FAA}" type="pres">
      <dgm:prSet presAssocID="{C43AB09C-10D1-4552-97F2-98292332C5E7}" presName="compNode" presStyleCnt="0"/>
      <dgm:spPr/>
    </dgm:pt>
    <dgm:pt modelId="{B6360A51-05CF-472A-BD3C-892A4EA13AD4}" type="pres">
      <dgm:prSet presAssocID="{C43AB09C-10D1-4552-97F2-98292332C5E7}" presName="bgRect" presStyleLbl="bgShp" presStyleIdx="3" presStyleCnt="5"/>
      <dgm:spPr/>
    </dgm:pt>
    <dgm:pt modelId="{FADB6C4E-BF69-4103-A855-01684EAC8C1C}" type="pres">
      <dgm:prSet presAssocID="{C43AB09C-10D1-4552-97F2-98292332C5E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457D0CA0-A234-4090-A8E4-0DE882A54B1F}" type="pres">
      <dgm:prSet presAssocID="{C43AB09C-10D1-4552-97F2-98292332C5E7}" presName="spaceRect" presStyleCnt="0"/>
      <dgm:spPr/>
    </dgm:pt>
    <dgm:pt modelId="{B86DD297-FEB5-4E87-B7F5-87F7858EB4CD}" type="pres">
      <dgm:prSet presAssocID="{C43AB09C-10D1-4552-97F2-98292332C5E7}" presName="parTx" presStyleLbl="revTx" presStyleIdx="3" presStyleCnt="5">
        <dgm:presLayoutVars>
          <dgm:chMax val="0"/>
          <dgm:chPref val="0"/>
        </dgm:presLayoutVars>
      </dgm:prSet>
      <dgm:spPr/>
    </dgm:pt>
    <dgm:pt modelId="{808EDF96-4A3A-42F8-BF67-391E6E4D2623}" type="pres">
      <dgm:prSet presAssocID="{5C7E054B-C6D5-400E-A21D-93D8087D7C3F}" presName="sibTrans" presStyleCnt="0"/>
      <dgm:spPr/>
    </dgm:pt>
    <dgm:pt modelId="{CF247BA3-0930-4FBA-A061-A8826B0F654E}" type="pres">
      <dgm:prSet presAssocID="{AF63B548-BD5D-4CB4-8CAA-297039A4F92F}" presName="compNode" presStyleCnt="0"/>
      <dgm:spPr/>
    </dgm:pt>
    <dgm:pt modelId="{C79A0421-20D4-4B7D-BB98-C794999D065F}" type="pres">
      <dgm:prSet presAssocID="{AF63B548-BD5D-4CB4-8CAA-297039A4F92F}" presName="bgRect" presStyleLbl="bgShp" presStyleIdx="4" presStyleCnt="5"/>
      <dgm:spPr/>
    </dgm:pt>
    <dgm:pt modelId="{C4BAF52B-BCF6-4C4C-8854-53A0E47F17B9}" type="pres">
      <dgm:prSet presAssocID="{AF63B548-BD5D-4CB4-8CAA-297039A4F92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3F606CB9-6CE1-4B9F-9C4D-A5C6CD0B035F}" type="pres">
      <dgm:prSet presAssocID="{AF63B548-BD5D-4CB4-8CAA-297039A4F92F}" presName="spaceRect" presStyleCnt="0"/>
      <dgm:spPr/>
    </dgm:pt>
    <dgm:pt modelId="{52613C36-6181-4209-99B2-91940989DF54}" type="pres">
      <dgm:prSet presAssocID="{AF63B548-BD5D-4CB4-8CAA-297039A4F92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A1E2003-A86E-482F-A0DE-5B65CD853775}" type="presOf" srcId="{C43AB09C-10D1-4552-97F2-98292332C5E7}" destId="{B86DD297-FEB5-4E87-B7F5-87F7858EB4CD}" srcOrd="0" destOrd="0" presId="urn:microsoft.com/office/officeart/2018/2/layout/IconVerticalSolidList"/>
    <dgm:cxn modelId="{22EE020F-1B49-4AF7-8DEE-3F121B8138C1}" srcId="{07801BBC-D79F-49D2-9B10-D0FD1423C187}" destId="{C46D06C1-1551-4504-8FE4-1064EE6E36BA}" srcOrd="1" destOrd="0" parTransId="{CA592A36-4B4D-4C42-BB08-F26C5C10C7A0}" sibTransId="{D67FBA5E-EA8B-408B-BD30-AC6F5C58C4FE}"/>
    <dgm:cxn modelId="{6713F919-BE26-4431-B9D2-90B414F2AB86}" type="presOf" srcId="{37BD4697-1CF2-4C7F-9165-53AD92484A39}" destId="{1618F7C4-826E-41E1-B00C-80D1059B0714}" srcOrd="0" destOrd="0" presId="urn:microsoft.com/office/officeart/2018/2/layout/IconVerticalSolidList"/>
    <dgm:cxn modelId="{1980B331-4F9E-4524-A864-14D6B51FBD7D}" type="presOf" srcId="{07801BBC-D79F-49D2-9B10-D0FD1423C187}" destId="{8F138007-AB47-4F0B-83BA-497C2F8EA579}" srcOrd="0" destOrd="0" presId="urn:microsoft.com/office/officeart/2018/2/layout/IconVerticalSolidList"/>
    <dgm:cxn modelId="{85869C33-8B67-4DD9-875C-46CA928DCB42}" srcId="{07801BBC-D79F-49D2-9B10-D0FD1423C187}" destId="{37BD4697-1CF2-4C7F-9165-53AD92484A39}" srcOrd="2" destOrd="0" parTransId="{1828BAC9-6173-40BF-A9DA-1E2B15540AA8}" sibTransId="{5423256B-6C45-4CDC-8D68-F632D235B643}"/>
    <dgm:cxn modelId="{440E2947-8778-4C57-A9F4-0508A98F1ED7}" srcId="{07801BBC-D79F-49D2-9B10-D0FD1423C187}" destId="{C43AB09C-10D1-4552-97F2-98292332C5E7}" srcOrd="3" destOrd="0" parTransId="{74CBAC44-578D-4C50-BDBE-8620ED702686}" sibTransId="{5C7E054B-C6D5-400E-A21D-93D8087D7C3F}"/>
    <dgm:cxn modelId="{CAA96877-464B-4611-A394-FB27B32D7665}" srcId="{07801BBC-D79F-49D2-9B10-D0FD1423C187}" destId="{687CC710-BE6D-47CD-B471-90B73062FF79}" srcOrd="0" destOrd="0" parTransId="{39937C69-0855-4434-AA34-73A3FBB8BF52}" sibTransId="{DD00F332-0295-4153-A5FE-7DE113BC0D63}"/>
    <dgm:cxn modelId="{65BE3E94-EC41-40DA-A6BD-A97792D2AE03}" type="presOf" srcId="{AF63B548-BD5D-4CB4-8CAA-297039A4F92F}" destId="{52613C36-6181-4209-99B2-91940989DF54}" srcOrd="0" destOrd="0" presId="urn:microsoft.com/office/officeart/2018/2/layout/IconVerticalSolidList"/>
    <dgm:cxn modelId="{9FE89BB9-8814-430F-95BC-07AD847744B1}" type="presOf" srcId="{C46D06C1-1551-4504-8FE4-1064EE6E36BA}" destId="{51113740-C18D-41FC-BCB5-298C8381B720}" srcOrd="0" destOrd="0" presId="urn:microsoft.com/office/officeart/2018/2/layout/IconVerticalSolidList"/>
    <dgm:cxn modelId="{04ADC9C1-A9AA-47F9-A1A7-D5CBCE7617B9}" type="presOf" srcId="{687CC710-BE6D-47CD-B471-90B73062FF79}" destId="{1EE0BC4D-8689-49E0-918A-024CFF8A72C7}" srcOrd="0" destOrd="0" presId="urn:microsoft.com/office/officeart/2018/2/layout/IconVerticalSolidList"/>
    <dgm:cxn modelId="{57CFCDF5-9CB0-41EB-80B7-F046C7F38EC6}" srcId="{07801BBC-D79F-49D2-9B10-D0FD1423C187}" destId="{AF63B548-BD5D-4CB4-8CAA-297039A4F92F}" srcOrd="4" destOrd="0" parTransId="{656DAD87-06CC-4BB9-ACD2-0430CCD3E4AE}" sibTransId="{8026AECB-2ADC-4009-8C5A-5C415E7615F8}"/>
    <dgm:cxn modelId="{103EA246-D6C5-417A-8F04-1650A0D8222B}" type="presParOf" srcId="{8F138007-AB47-4F0B-83BA-497C2F8EA579}" destId="{DD422BF0-C497-44EB-BC2D-AEAD2E380FFA}" srcOrd="0" destOrd="0" presId="urn:microsoft.com/office/officeart/2018/2/layout/IconVerticalSolidList"/>
    <dgm:cxn modelId="{60F208D6-E86F-4116-94B5-B1C4A7AE19EF}" type="presParOf" srcId="{DD422BF0-C497-44EB-BC2D-AEAD2E380FFA}" destId="{287418E6-840D-4E3F-97BF-CF7F73CCC0EB}" srcOrd="0" destOrd="0" presId="urn:microsoft.com/office/officeart/2018/2/layout/IconVerticalSolidList"/>
    <dgm:cxn modelId="{180043E6-9115-4375-9868-52F1C2BBA348}" type="presParOf" srcId="{DD422BF0-C497-44EB-BC2D-AEAD2E380FFA}" destId="{C71E0F7A-812D-45D5-B22C-739BB237C8CC}" srcOrd="1" destOrd="0" presId="urn:microsoft.com/office/officeart/2018/2/layout/IconVerticalSolidList"/>
    <dgm:cxn modelId="{FB31319E-E541-4E6D-97CA-2B4FB5A2E44C}" type="presParOf" srcId="{DD422BF0-C497-44EB-BC2D-AEAD2E380FFA}" destId="{42B9057A-E784-4796-824B-CFD143954C13}" srcOrd="2" destOrd="0" presId="urn:microsoft.com/office/officeart/2018/2/layout/IconVerticalSolidList"/>
    <dgm:cxn modelId="{89854936-A95E-45CE-9476-B93DCE721453}" type="presParOf" srcId="{DD422BF0-C497-44EB-BC2D-AEAD2E380FFA}" destId="{1EE0BC4D-8689-49E0-918A-024CFF8A72C7}" srcOrd="3" destOrd="0" presId="urn:microsoft.com/office/officeart/2018/2/layout/IconVerticalSolidList"/>
    <dgm:cxn modelId="{82D0731F-6FF2-485C-8E18-D45EF2BDCBDA}" type="presParOf" srcId="{8F138007-AB47-4F0B-83BA-497C2F8EA579}" destId="{CFF9EF63-BDD5-468F-8DFE-9671EBC206C5}" srcOrd="1" destOrd="0" presId="urn:microsoft.com/office/officeart/2018/2/layout/IconVerticalSolidList"/>
    <dgm:cxn modelId="{EF2D7E4A-C44C-4B13-8D43-75ABEF6E86F5}" type="presParOf" srcId="{8F138007-AB47-4F0B-83BA-497C2F8EA579}" destId="{B80F1531-44CC-4A67-90F5-4DBCD335B11E}" srcOrd="2" destOrd="0" presId="urn:microsoft.com/office/officeart/2018/2/layout/IconVerticalSolidList"/>
    <dgm:cxn modelId="{16F0080C-5B88-4D3C-AF6A-62EB0050B8B4}" type="presParOf" srcId="{B80F1531-44CC-4A67-90F5-4DBCD335B11E}" destId="{6A277E03-126F-4E5C-969E-30E9EF47D6F3}" srcOrd="0" destOrd="0" presId="urn:microsoft.com/office/officeart/2018/2/layout/IconVerticalSolidList"/>
    <dgm:cxn modelId="{12A54820-9C17-4C1B-9169-207D6F74DE4A}" type="presParOf" srcId="{B80F1531-44CC-4A67-90F5-4DBCD335B11E}" destId="{AAF02A58-A6A7-40CA-9E2D-482DA92F21F1}" srcOrd="1" destOrd="0" presId="urn:microsoft.com/office/officeart/2018/2/layout/IconVerticalSolidList"/>
    <dgm:cxn modelId="{B0180AEC-AE5C-4C12-BCC6-E0336C18E570}" type="presParOf" srcId="{B80F1531-44CC-4A67-90F5-4DBCD335B11E}" destId="{3CD659EF-CC95-4408-8C83-91C0F2DA0D91}" srcOrd="2" destOrd="0" presId="urn:microsoft.com/office/officeart/2018/2/layout/IconVerticalSolidList"/>
    <dgm:cxn modelId="{9324D3AE-50C7-4294-8FCA-5D2EBEB4E16D}" type="presParOf" srcId="{B80F1531-44CC-4A67-90F5-4DBCD335B11E}" destId="{51113740-C18D-41FC-BCB5-298C8381B720}" srcOrd="3" destOrd="0" presId="urn:microsoft.com/office/officeart/2018/2/layout/IconVerticalSolidList"/>
    <dgm:cxn modelId="{0C92D76C-9A01-464A-B243-E363BEC9ECE9}" type="presParOf" srcId="{8F138007-AB47-4F0B-83BA-497C2F8EA579}" destId="{2C917902-AB21-496F-82E5-D4EF30B2005D}" srcOrd="3" destOrd="0" presId="urn:microsoft.com/office/officeart/2018/2/layout/IconVerticalSolidList"/>
    <dgm:cxn modelId="{E68E6806-7FB5-4A38-847A-6C775672C85D}" type="presParOf" srcId="{8F138007-AB47-4F0B-83BA-497C2F8EA579}" destId="{7235230E-D7CC-4361-B958-04C4E65AD776}" srcOrd="4" destOrd="0" presId="urn:microsoft.com/office/officeart/2018/2/layout/IconVerticalSolidList"/>
    <dgm:cxn modelId="{280D25D5-4DEA-4336-9EC7-430EECF19326}" type="presParOf" srcId="{7235230E-D7CC-4361-B958-04C4E65AD776}" destId="{FDFD01C9-28DE-4C6D-828B-FD3C62E16EB9}" srcOrd="0" destOrd="0" presId="urn:microsoft.com/office/officeart/2018/2/layout/IconVerticalSolidList"/>
    <dgm:cxn modelId="{A4CC4636-5844-4AD8-9FC9-42CD6E7EF951}" type="presParOf" srcId="{7235230E-D7CC-4361-B958-04C4E65AD776}" destId="{D397180F-2B6B-4EA9-8FF0-0A1ACA7ED47D}" srcOrd="1" destOrd="0" presId="urn:microsoft.com/office/officeart/2018/2/layout/IconVerticalSolidList"/>
    <dgm:cxn modelId="{6CEC7022-2C5D-4997-9AD3-32FAA1E0758C}" type="presParOf" srcId="{7235230E-D7CC-4361-B958-04C4E65AD776}" destId="{DE386DAF-A69D-4180-BA99-76F442EE549F}" srcOrd="2" destOrd="0" presId="urn:microsoft.com/office/officeart/2018/2/layout/IconVerticalSolidList"/>
    <dgm:cxn modelId="{0C76DC49-EEFA-44DD-AE79-86D6D9DA8499}" type="presParOf" srcId="{7235230E-D7CC-4361-B958-04C4E65AD776}" destId="{1618F7C4-826E-41E1-B00C-80D1059B0714}" srcOrd="3" destOrd="0" presId="urn:microsoft.com/office/officeart/2018/2/layout/IconVerticalSolidList"/>
    <dgm:cxn modelId="{59C07DC7-76CB-407D-A4AA-6F713E17F6CF}" type="presParOf" srcId="{8F138007-AB47-4F0B-83BA-497C2F8EA579}" destId="{B4B92F84-19CE-4B3B-A2CF-3EEA17B8ABD0}" srcOrd="5" destOrd="0" presId="urn:microsoft.com/office/officeart/2018/2/layout/IconVerticalSolidList"/>
    <dgm:cxn modelId="{C7094B36-D03A-4BF7-9421-56612AD487A2}" type="presParOf" srcId="{8F138007-AB47-4F0B-83BA-497C2F8EA579}" destId="{149AFE1C-F14B-457B-807F-2673A49C3FAA}" srcOrd="6" destOrd="0" presId="urn:microsoft.com/office/officeart/2018/2/layout/IconVerticalSolidList"/>
    <dgm:cxn modelId="{5DC2FC14-45C9-430E-8AE6-FF012D1C6352}" type="presParOf" srcId="{149AFE1C-F14B-457B-807F-2673A49C3FAA}" destId="{B6360A51-05CF-472A-BD3C-892A4EA13AD4}" srcOrd="0" destOrd="0" presId="urn:microsoft.com/office/officeart/2018/2/layout/IconVerticalSolidList"/>
    <dgm:cxn modelId="{F91CEF1A-3AFC-47CB-8D8B-A1C8F9C179ED}" type="presParOf" srcId="{149AFE1C-F14B-457B-807F-2673A49C3FAA}" destId="{FADB6C4E-BF69-4103-A855-01684EAC8C1C}" srcOrd="1" destOrd="0" presId="urn:microsoft.com/office/officeart/2018/2/layout/IconVerticalSolidList"/>
    <dgm:cxn modelId="{96BF379E-662D-4C2A-A120-6D09673CCA48}" type="presParOf" srcId="{149AFE1C-F14B-457B-807F-2673A49C3FAA}" destId="{457D0CA0-A234-4090-A8E4-0DE882A54B1F}" srcOrd="2" destOrd="0" presId="urn:microsoft.com/office/officeart/2018/2/layout/IconVerticalSolidList"/>
    <dgm:cxn modelId="{EB265A28-CE93-4A6D-92D1-356DAAF5E823}" type="presParOf" srcId="{149AFE1C-F14B-457B-807F-2673A49C3FAA}" destId="{B86DD297-FEB5-4E87-B7F5-87F7858EB4CD}" srcOrd="3" destOrd="0" presId="urn:microsoft.com/office/officeart/2018/2/layout/IconVerticalSolidList"/>
    <dgm:cxn modelId="{9066BD97-4FB5-4494-BCEE-BEC335609236}" type="presParOf" srcId="{8F138007-AB47-4F0B-83BA-497C2F8EA579}" destId="{808EDF96-4A3A-42F8-BF67-391E6E4D2623}" srcOrd="7" destOrd="0" presId="urn:microsoft.com/office/officeart/2018/2/layout/IconVerticalSolidList"/>
    <dgm:cxn modelId="{6AC004DA-24EA-4904-9F70-82C35AD83F77}" type="presParOf" srcId="{8F138007-AB47-4F0B-83BA-497C2F8EA579}" destId="{CF247BA3-0930-4FBA-A061-A8826B0F654E}" srcOrd="8" destOrd="0" presId="urn:microsoft.com/office/officeart/2018/2/layout/IconVerticalSolidList"/>
    <dgm:cxn modelId="{C54F253D-27AC-46E0-B07E-1F30157CFAFC}" type="presParOf" srcId="{CF247BA3-0930-4FBA-A061-A8826B0F654E}" destId="{C79A0421-20D4-4B7D-BB98-C794999D065F}" srcOrd="0" destOrd="0" presId="urn:microsoft.com/office/officeart/2018/2/layout/IconVerticalSolidList"/>
    <dgm:cxn modelId="{038B3C29-3B2C-4D86-B210-F506DCFFE84C}" type="presParOf" srcId="{CF247BA3-0930-4FBA-A061-A8826B0F654E}" destId="{C4BAF52B-BCF6-4C4C-8854-53A0E47F17B9}" srcOrd="1" destOrd="0" presId="urn:microsoft.com/office/officeart/2018/2/layout/IconVerticalSolidList"/>
    <dgm:cxn modelId="{C593B77B-AEB4-4841-ABDD-CD993B202916}" type="presParOf" srcId="{CF247BA3-0930-4FBA-A061-A8826B0F654E}" destId="{3F606CB9-6CE1-4B9F-9C4D-A5C6CD0B035F}" srcOrd="2" destOrd="0" presId="urn:microsoft.com/office/officeart/2018/2/layout/IconVerticalSolidList"/>
    <dgm:cxn modelId="{5E269D97-2319-4BFE-B0E1-8DC833F73587}" type="presParOf" srcId="{CF247BA3-0930-4FBA-A061-A8826B0F654E}" destId="{52613C36-6181-4209-99B2-91940989DF5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E609FE-3D82-482D-9868-4845A86A675F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905D331-6ED2-44B9-A01A-0C5FF8EEC8CB}">
      <dgm:prSet/>
      <dgm:spPr/>
      <dgm:t>
        <a:bodyPr/>
        <a:lstStyle/>
        <a:p>
          <a:r>
            <a:rPr lang="en-US" baseline="0"/>
            <a:t>- **Immediate Response**:</a:t>
          </a:r>
          <a:endParaRPr lang="en-US"/>
        </a:p>
      </dgm:t>
    </dgm:pt>
    <dgm:pt modelId="{DE45AFE5-668E-4BCF-9692-C2998A8C05E7}" type="parTrans" cxnId="{3AE5AE3A-568C-42B5-A05F-1528B60E377C}">
      <dgm:prSet/>
      <dgm:spPr/>
      <dgm:t>
        <a:bodyPr/>
        <a:lstStyle/>
        <a:p>
          <a:endParaRPr lang="en-US"/>
        </a:p>
      </dgm:t>
    </dgm:pt>
    <dgm:pt modelId="{9357697D-0E45-4328-8F75-FFB90B4C593B}" type="sibTrans" cxnId="{3AE5AE3A-568C-42B5-A05F-1528B60E377C}">
      <dgm:prSet/>
      <dgm:spPr/>
      <dgm:t>
        <a:bodyPr/>
        <a:lstStyle/>
        <a:p>
          <a:endParaRPr lang="en-US"/>
        </a:p>
      </dgm:t>
    </dgm:pt>
    <dgm:pt modelId="{7A3E9A42-5C46-468D-8307-83B5DAECDEC7}">
      <dgm:prSet/>
      <dgm:spPr/>
      <dgm:t>
        <a:bodyPr/>
        <a:lstStyle/>
        <a:p>
          <a:r>
            <a:rPr lang="en-US" baseline="0"/>
            <a:t>- Investigate and document incidents thoroughly.</a:t>
          </a:r>
          <a:endParaRPr lang="en-US"/>
        </a:p>
      </dgm:t>
    </dgm:pt>
    <dgm:pt modelId="{E95256D1-2FF7-4491-8693-185075FFDD58}" type="parTrans" cxnId="{B6FDADDE-B2B0-436F-8766-6E6D67DF2263}">
      <dgm:prSet/>
      <dgm:spPr/>
      <dgm:t>
        <a:bodyPr/>
        <a:lstStyle/>
        <a:p>
          <a:endParaRPr lang="en-US"/>
        </a:p>
      </dgm:t>
    </dgm:pt>
    <dgm:pt modelId="{556A068E-4043-4616-B8FA-7F526A7DFE85}" type="sibTrans" cxnId="{B6FDADDE-B2B0-436F-8766-6E6D67DF2263}">
      <dgm:prSet/>
      <dgm:spPr/>
      <dgm:t>
        <a:bodyPr/>
        <a:lstStyle/>
        <a:p>
          <a:endParaRPr lang="en-US"/>
        </a:p>
      </dgm:t>
    </dgm:pt>
    <dgm:pt modelId="{E988661F-3953-4F3C-9266-3F075EDD3BDB}">
      <dgm:prSet/>
      <dgm:spPr/>
      <dgm:t>
        <a:bodyPr/>
        <a:lstStyle/>
        <a:p>
          <a:r>
            <a:rPr lang="en-US" baseline="0"/>
            <a:t>- **Educational Approach**:</a:t>
          </a:r>
          <a:endParaRPr lang="en-US"/>
        </a:p>
      </dgm:t>
    </dgm:pt>
    <dgm:pt modelId="{D939825C-1855-4B56-8F10-CF0324F9FB1E}" type="parTrans" cxnId="{B9A3B419-A512-4784-B8EF-1C6929C1EC93}">
      <dgm:prSet/>
      <dgm:spPr/>
      <dgm:t>
        <a:bodyPr/>
        <a:lstStyle/>
        <a:p>
          <a:endParaRPr lang="en-US"/>
        </a:p>
      </dgm:t>
    </dgm:pt>
    <dgm:pt modelId="{E9B621B3-FA3C-488C-B350-3EE4B4884C5A}" type="sibTrans" cxnId="{B9A3B419-A512-4784-B8EF-1C6929C1EC93}">
      <dgm:prSet/>
      <dgm:spPr/>
      <dgm:t>
        <a:bodyPr/>
        <a:lstStyle/>
        <a:p>
          <a:endParaRPr lang="en-US"/>
        </a:p>
      </dgm:t>
    </dgm:pt>
    <dgm:pt modelId="{59D0C7EE-88E4-49B4-A6A8-29EAC889289B}">
      <dgm:prSet/>
      <dgm:spPr/>
      <dgm:t>
        <a:bodyPr/>
        <a:lstStyle/>
        <a:p>
          <a:r>
            <a:rPr lang="en-US" baseline="0"/>
            <a:t>- Provide counseling and remediation opportunities for students.</a:t>
          </a:r>
          <a:endParaRPr lang="en-US"/>
        </a:p>
      </dgm:t>
    </dgm:pt>
    <dgm:pt modelId="{CD06F802-0EFB-4288-ADCC-61126226C4C8}" type="parTrans" cxnId="{3891C48F-44D2-4B47-80EC-CD073CB6719A}">
      <dgm:prSet/>
      <dgm:spPr/>
      <dgm:t>
        <a:bodyPr/>
        <a:lstStyle/>
        <a:p>
          <a:endParaRPr lang="en-US"/>
        </a:p>
      </dgm:t>
    </dgm:pt>
    <dgm:pt modelId="{66CC43F0-75D3-4C7D-92E8-B51405CCA2AF}" type="sibTrans" cxnId="{3891C48F-44D2-4B47-80EC-CD073CB6719A}">
      <dgm:prSet/>
      <dgm:spPr/>
      <dgm:t>
        <a:bodyPr/>
        <a:lstStyle/>
        <a:p>
          <a:endParaRPr lang="en-US"/>
        </a:p>
      </dgm:t>
    </dgm:pt>
    <dgm:pt modelId="{0CA7D09E-7DA9-4B31-BD05-303B63B6D977}">
      <dgm:prSet/>
      <dgm:spPr/>
      <dgm:t>
        <a:bodyPr/>
        <a:lstStyle/>
        <a:p>
          <a:r>
            <a:rPr lang="en-US" baseline="0"/>
            <a:t>- **Accountability**:</a:t>
          </a:r>
          <a:endParaRPr lang="en-US"/>
        </a:p>
      </dgm:t>
    </dgm:pt>
    <dgm:pt modelId="{C5D43E9E-8EC4-465C-896E-BCB26DA128B4}" type="parTrans" cxnId="{0588A4F5-06BE-4213-ADE6-0D48CD78490E}">
      <dgm:prSet/>
      <dgm:spPr/>
      <dgm:t>
        <a:bodyPr/>
        <a:lstStyle/>
        <a:p>
          <a:endParaRPr lang="en-US"/>
        </a:p>
      </dgm:t>
    </dgm:pt>
    <dgm:pt modelId="{533CEEDF-41E5-4CFF-B277-B5E8DCBDB071}" type="sibTrans" cxnId="{0588A4F5-06BE-4213-ADE6-0D48CD78490E}">
      <dgm:prSet/>
      <dgm:spPr/>
      <dgm:t>
        <a:bodyPr/>
        <a:lstStyle/>
        <a:p>
          <a:endParaRPr lang="en-US"/>
        </a:p>
      </dgm:t>
    </dgm:pt>
    <dgm:pt modelId="{606738A0-0987-4AAD-9BEF-D400C7CC3F88}">
      <dgm:prSet/>
      <dgm:spPr/>
      <dgm:t>
        <a:bodyPr/>
        <a:lstStyle/>
        <a:p>
          <a:r>
            <a:rPr lang="en-US" baseline="0"/>
            <a:t>- Implement fair and consistent consequences for dishonesty.</a:t>
          </a:r>
          <a:endParaRPr lang="en-US"/>
        </a:p>
      </dgm:t>
    </dgm:pt>
    <dgm:pt modelId="{E99F0742-B08C-4349-BF0A-123E8698274B}" type="parTrans" cxnId="{BB7A6BFE-0623-4194-9F15-946A720EEF49}">
      <dgm:prSet/>
      <dgm:spPr/>
      <dgm:t>
        <a:bodyPr/>
        <a:lstStyle/>
        <a:p>
          <a:endParaRPr lang="en-US"/>
        </a:p>
      </dgm:t>
    </dgm:pt>
    <dgm:pt modelId="{8765BDBF-708F-4598-8435-0E2A3E2ADD43}" type="sibTrans" cxnId="{BB7A6BFE-0623-4194-9F15-946A720EEF49}">
      <dgm:prSet/>
      <dgm:spPr/>
      <dgm:t>
        <a:bodyPr/>
        <a:lstStyle/>
        <a:p>
          <a:endParaRPr lang="en-US"/>
        </a:p>
      </dgm:t>
    </dgm:pt>
    <dgm:pt modelId="{F4BF94A2-F08E-41A1-A83C-D89059780D9E}" type="pres">
      <dgm:prSet presAssocID="{A6E609FE-3D82-482D-9868-4845A86A675F}" presName="Name0" presStyleCnt="0">
        <dgm:presLayoutVars>
          <dgm:dir/>
          <dgm:resizeHandles val="exact"/>
        </dgm:presLayoutVars>
      </dgm:prSet>
      <dgm:spPr/>
    </dgm:pt>
    <dgm:pt modelId="{316852FC-34E8-4B68-95B7-75317CF16B4C}" type="pres">
      <dgm:prSet presAssocID="{0905D331-6ED2-44B9-A01A-0C5FF8EEC8CB}" presName="node" presStyleLbl="node1" presStyleIdx="0" presStyleCnt="6">
        <dgm:presLayoutVars>
          <dgm:bulletEnabled val="1"/>
        </dgm:presLayoutVars>
      </dgm:prSet>
      <dgm:spPr/>
    </dgm:pt>
    <dgm:pt modelId="{55BB315E-189D-484B-AE64-2DACD56B342D}" type="pres">
      <dgm:prSet presAssocID="{9357697D-0E45-4328-8F75-FFB90B4C593B}" presName="sibTrans" presStyleLbl="sibTrans1D1" presStyleIdx="0" presStyleCnt="5"/>
      <dgm:spPr/>
    </dgm:pt>
    <dgm:pt modelId="{B17379F5-3BCE-4A55-B41C-5155B1F72DCB}" type="pres">
      <dgm:prSet presAssocID="{9357697D-0E45-4328-8F75-FFB90B4C593B}" presName="connectorText" presStyleLbl="sibTrans1D1" presStyleIdx="0" presStyleCnt="5"/>
      <dgm:spPr/>
    </dgm:pt>
    <dgm:pt modelId="{A072700A-F057-44FF-8615-1C15C33267C2}" type="pres">
      <dgm:prSet presAssocID="{7A3E9A42-5C46-468D-8307-83B5DAECDEC7}" presName="node" presStyleLbl="node1" presStyleIdx="1" presStyleCnt="6">
        <dgm:presLayoutVars>
          <dgm:bulletEnabled val="1"/>
        </dgm:presLayoutVars>
      </dgm:prSet>
      <dgm:spPr/>
    </dgm:pt>
    <dgm:pt modelId="{EFF4A9D5-59AB-4D54-805A-BD7701FC52DB}" type="pres">
      <dgm:prSet presAssocID="{556A068E-4043-4616-B8FA-7F526A7DFE85}" presName="sibTrans" presStyleLbl="sibTrans1D1" presStyleIdx="1" presStyleCnt="5"/>
      <dgm:spPr/>
    </dgm:pt>
    <dgm:pt modelId="{59AE0A56-5946-487E-90DD-487F60BE751B}" type="pres">
      <dgm:prSet presAssocID="{556A068E-4043-4616-B8FA-7F526A7DFE85}" presName="connectorText" presStyleLbl="sibTrans1D1" presStyleIdx="1" presStyleCnt="5"/>
      <dgm:spPr/>
    </dgm:pt>
    <dgm:pt modelId="{AAD70E77-8336-41E3-8B5C-2F4250B5DEA9}" type="pres">
      <dgm:prSet presAssocID="{E988661F-3953-4F3C-9266-3F075EDD3BDB}" presName="node" presStyleLbl="node1" presStyleIdx="2" presStyleCnt="6">
        <dgm:presLayoutVars>
          <dgm:bulletEnabled val="1"/>
        </dgm:presLayoutVars>
      </dgm:prSet>
      <dgm:spPr/>
    </dgm:pt>
    <dgm:pt modelId="{5EC4C535-179F-4FBC-874E-E022F3B2F369}" type="pres">
      <dgm:prSet presAssocID="{E9B621B3-FA3C-488C-B350-3EE4B4884C5A}" presName="sibTrans" presStyleLbl="sibTrans1D1" presStyleIdx="2" presStyleCnt="5"/>
      <dgm:spPr/>
    </dgm:pt>
    <dgm:pt modelId="{870141B1-DC30-4FF1-B738-C62C9236BF1E}" type="pres">
      <dgm:prSet presAssocID="{E9B621B3-FA3C-488C-B350-3EE4B4884C5A}" presName="connectorText" presStyleLbl="sibTrans1D1" presStyleIdx="2" presStyleCnt="5"/>
      <dgm:spPr/>
    </dgm:pt>
    <dgm:pt modelId="{4A169F23-FFC2-446A-9F59-859526C6A526}" type="pres">
      <dgm:prSet presAssocID="{59D0C7EE-88E4-49B4-A6A8-29EAC889289B}" presName="node" presStyleLbl="node1" presStyleIdx="3" presStyleCnt="6">
        <dgm:presLayoutVars>
          <dgm:bulletEnabled val="1"/>
        </dgm:presLayoutVars>
      </dgm:prSet>
      <dgm:spPr/>
    </dgm:pt>
    <dgm:pt modelId="{5F256A60-C448-42D0-966A-9F1EAE528A86}" type="pres">
      <dgm:prSet presAssocID="{66CC43F0-75D3-4C7D-92E8-B51405CCA2AF}" presName="sibTrans" presStyleLbl="sibTrans1D1" presStyleIdx="3" presStyleCnt="5"/>
      <dgm:spPr/>
    </dgm:pt>
    <dgm:pt modelId="{95E9EEE1-458E-4691-B9B8-371601554591}" type="pres">
      <dgm:prSet presAssocID="{66CC43F0-75D3-4C7D-92E8-B51405CCA2AF}" presName="connectorText" presStyleLbl="sibTrans1D1" presStyleIdx="3" presStyleCnt="5"/>
      <dgm:spPr/>
    </dgm:pt>
    <dgm:pt modelId="{9DF88897-FF3C-4B3F-A562-CB44F84C2DBF}" type="pres">
      <dgm:prSet presAssocID="{0CA7D09E-7DA9-4B31-BD05-303B63B6D977}" presName="node" presStyleLbl="node1" presStyleIdx="4" presStyleCnt="6">
        <dgm:presLayoutVars>
          <dgm:bulletEnabled val="1"/>
        </dgm:presLayoutVars>
      </dgm:prSet>
      <dgm:spPr/>
    </dgm:pt>
    <dgm:pt modelId="{26E3EAB3-07DC-4D40-8FE7-9074281B2F8A}" type="pres">
      <dgm:prSet presAssocID="{533CEEDF-41E5-4CFF-B277-B5E8DCBDB071}" presName="sibTrans" presStyleLbl="sibTrans1D1" presStyleIdx="4" presStyleCnt="5"/>
      <dgm:spPr/>
    </dgm:pt>
    <dgm:pt modelId="{6786BA12-18E7-4E68-B8D3-5FC541243657}" type="pres">
      <dgm:prSet presAssocID="{533CEEDF-41E5-4CFF-B277-B5E8DCBDB071}" presName="connectorText" presStyleLbl="sibTrans1D1" presStyleIdx="4" presStyleCnt="5"/>
      <dgm:spPr/>
    </dgm:pt>
    <dgm:pt modelId="{A0B46558-3FD7-46AF-867F-1665C7DEC38E}" type="pres">
      <dgm:prSet presAssocID="{606738A0-0987-4AAD-9BEF-D400C7CC3F88}" presName="node" presStyleLbl="node1" presStyleIdx="5" presStyleCnt="6">
        <dgm:presLayoutVars>
          <dgm:bulletEnabled val="1"/>
        </dgm:presLayoutVars>
      </dgm:prSet>
      <dgm:spPr/>
    </dgm:pt>
  </dgm:ptLst>
  <dgm:cxnLst>
    <dgm:cxn modelId="{09A61913-25FB-49FD-82D4-BB10262C016F}" type="presOf" srcId="{9357697D-0E45-4328-8F75-FFB90B4C593B}" destId="{55BB315E-189D-484B-AE64-2DACD56B342D}" srcOrd="0" destOrd="0" presId="urn:microsoft.com/office/officeart/2016/7/layout/RepeatingBendingProcessNew"/>
    <dgm:cxn modelId="{B9A3B419-A512-4784-B8EF-1C6929C1EC93}" srcId="{A6E609FE-3D82-482D-9868-4845A86A675F}" destId="{E988661F-3953-4F3C-9266-3F075EDD3BDB}" srcOrd="2" destOrd="0" parTransId="{D939825C-1855-4B56-8F10-CF0324F9FB1E}" sibTransId="{E9B621B3-FA3C-488C-B350-3EE4B4884C5A}"/>
    <dgm:cxn modelId="{40F7D034-5183-482C-B13D-2299771FA554}" type="presOf" srcId="{0905D331-6ED2-44B9-A01A-0C5FF8EEC8CB}" destId="{316852FC-34E8-4B68-95B7-75317CF16B4C}" srcOrd="0" destOrd="0" presId="urn:microsoft.com/office/officeart/2016/7/layout/RepeatingBendingProcessNew"/>
    <dgm:cxn modelId="{3AE5AE3A-568C-42B5-A05F-1528B60E377C}" srcId="{A6E609FE-3D82-482D-9868-4845A86A675F}" destId="{0905D331-6ED2-44B9-A01A-0C5FF8EEC8CB}" srcOrd="0" destOrd="0" parTransId="{DE45AFE5-668E-4BCF-9692-C2998A8C05E7}" sibTransId="{9357697D-0E45-4328-8F75-FFB90B4C593B}"/>
    <dgm:cxn modelId="{28EA6341-9E56-4D49-BD3A-721B4E691F2E}" type="presOf" srcId="{59D0C7EE-88E4-49B4-A6A8-29EAC889289B}" destId="{4A169F23-FFC2-446A-9F59-859526C6A526}" srcOrd="0" destOrd="0" presId="urn:microsoft.com/office/officeart/2016/7/layout/RepeatingBendingProcessNew"/>
    <dgm:cxn modelId="{702A934A-C848-4E21-A266-A8242E4FB834}" type="presOf" srcId="{E9B621B3-FA3C-488C-B350-3EE4B4884C5A}" destId="{870141B1-DC30-4FF1-B738-C62C9236BF1E}" srcOrd="1" destOrd="0" presId="urn:microsoft.com/office/officeart/2016/7/layout/RepeatingBendingProcessNew"/>
    <dgm:cxn modelId="{2B46E453-ABEE-4F63-BEED-9070ED189B53}" type="presOf" srcId="{9357697D-0E45-4328-8F75-FFB90B4C593B}" destId="{B17379F5-3BCE-4A55-B41C-5155B1F72DCB}" srcOrd="1" destOrd="0" presId="urn:microsoft.com/office/officeart/2016/7/layout/RepeatingBendingProcessNew"/>
    <dgm:cxn modelId="{DFA8DA84-3840-4E43-97BB-8217F68112B6}" type="presOf" srcId="{556A068E-4043-4616-B8FA-7F526A7DFE85}" destId="{59AE0A56-5946-487E-90DD-487F60BE751B}" srcOrd="1" destOrd="0" presId="urn:microsoft.com/office/officeart/2016/7/layout/RepeatingBendingProcessNew"/>
    <dgm:cxn modelId="{3891C48F-44D2-4B47-80EC-CD073CB6719A}" srcId="{A6E609FE-3D82-482D-9868-4845A86A675F}" destId="{59D0C7EE-88E4-49B4-A6A8-29EAC889289B}" srcOrd="3" destOrd="0" parTransId="{CD06F802-0EFB-4288-ADCC-61126226C4C8}" sibTransId="{66CC43F0-75D3-4C7D-92E8-B51405CCA2AF}"/>
    <dgm:cxn modelId="{2B5BC590-1954-4442-BA0C-C2276B640C40}" type="presOf" srcId="{E988661F-3953-4F3C-9266-3F075EDD3BDB}" destId="{AAD70E77-8336-41E3-8B5C-2F4250B5DEA9}" srcOrd="0" destOrd="0" presId="urn:microsoft.com/office/officeart/2016/7/layout/RepeatingBendingProcessNew"/>
    <dgm:cxn modelId="{916DA197-881C-4C0D-8B9B-F3075F3B9373}" type="presOf" srcId="{556A068E-4043-4616-B8FA-7F526A7DFE85}" destId="{EFF4A9D5-59AB-4D54-805A-BD7701FC52DB}" srcOrd="0" destOrd="0" presId="urn:microsoft.com/office/officeart/2016/7/layout/RepeatingBendingProcessNew"/>
    <dgm:cxn modelId="{3F989BA8-12BA-49FE-ABE9-F9E7CAAB64F1}" type="presOf" srcId="{A6E609FE-3D82-482D-9868-4845A86A675F}" destId="{F4BF94A2-F08E-41A1-A83C-D89059780D9E}" srcOrd="0" destOrd="0" presId="urn:microsoft.com/office/officeart/2016/7/layout/RepeatingBendingProcessNew"/>
    <dgm:cxn modelId="{DE4D54B6-A2FC-4AEA-9F9F-F0927C77ABAA}" type="presOf" srcId="{533CEEDF-41E5-4CFF-B277-B5E8DCBDB071}" destId="{26E3EAB3-07DC-4D40-8FE7-9074281B2F8A}" srcOrd="0" destOrd="0" presId="urn:microsoft.com/office/officeart/2016/7/layout/RepeatingBendingProcessNew"/>
    <dgm:cxn modelId="{B32BBEBC-F62C-4DA3-95C3-228548FB029A}" type="presOf" srcId="{533CEEDF-41E5-4CFF-B277-B5E8DCBDB071}" destId="{6786BA12-18E7-4E68-B8D3-5FC541243657}" srcOrd="1" destOrd="0" presId="urn:microsoft.com/office/officeart/2016/7/layout/RepeatingBendingProcessNew"/>
    <dgm:cxn modelId="{B6FDADDE-B2B0-436F-8766-6E6D67DF2263}" srcId="{A6E609FE-3D82-482D-9868-4845A86A675F}" destId="{7A3E9A42-5C46-468D-8307-83B5DAECDEC7}" srcOrd="1" destOrd="0" parTransId="{E95256D1-2FF7-4491-8693-185075FFDD58}" sibTransId="{556A068E-4043-4616-B8FA-7F526A7DFE85}"/>
    <dgm:cxn modelId="{49FCDFE0-DE7D-4A0E-8D13-3E6814FB89D1}" type="presOf" srcId="{606738A0-0987-4AAD-9BEF-D400C7CC3F88}" destId="{A0B46558-3FD7-46AF-867F-1665C7DEC38E}" srcOrd="0" destOrd="0" presId="urn:microsoft.com/office/officeart/2016/7/layout/RepeatingBendingProcessNew"/>
    <dgm:cxn modelId="{28D12DE2-9068-4C2F-AB3C-9D70E3298388}" type="presOf" srcId="{E9B621B3-FA3C-488C-B350-3EE4B4884C5A}" destId="{5EC4C535-179F-4FBC-874E-E022F3B2F369}" srcOrd="0" destOrd="0" presId="urn:microsoft.com/office/officeart/2016/7/layout/RepeatingBendingProcessNew"/>
    <dgm:cxn modelId="{7A9E56E2-585A-48F7-BBBF-ECADD2FF2A98}" type="presOf" srcId="{7A3E9A42-5C46-468D-8307-83B5DAECDEC7}" destId="{A072700A-F057-44FF-8615-1C15C33267C2}" srcOrd="0" destOrd="0" presId="urn:microsoft.com/office/officeart/2016/7/layout/RepeatingBendingProcessNew"/>
    <dgm:cxn modelId="{C5B4B0E8-F924-48A6-8406-B2ABAFC9C1B6}" type="presOf" srcId="{66CC43F0-75D3-4C7D-92E8-B51405CCA2AF}" destId="{95E9EEE1-458E-4691-B9B8-371601554591}" srcOrd="1" destOrd="0" presId="urn:microsoft.com/office/officeart/2016/7/layout/RepeatingBendingProcessNew"/>
    <dgm:cxn modelId="{0588A4F5-06BE-4213-ADE6-0D48CD78490E}" srcId="{A6E609FE-3D82-482D-9868-4845A86A675F}" destId="{0CA7D09E-7DA9-4B31-BD05-303B63B6D977}" srcOrd="4" destOrd="0" parTransId="{C5D43E9E-8EC4-465C-896E-BCB26DA128B4}" sibTransId="{533CEEDF-41E5-4CFF-B277-B5E8DCBDB071}"/>
    <dgm:cxn modelId="{B2EAB6FA-51FA-466A-98C0-445867820E6D}" type="presOf" srcId="{66CC43F0-75D3-4C7D-92E8-B51405CCA2AF}" destId="{5F256A60-C448-42D0-966A-9F1EAE528A86}" srcOrd="0" destOrd="0" presId="urn:microsoft.com/office/officeart/2016/7/layout/RepeatingBendingProcessNew"/>
    <dgm:cxn modelId="{9D9C3DFB-05D1-42FB-A73E-C41276CB9C49}" type="presOf" srcId="{0CA7D09E-7DA9-4B31-BD05-303B63B6D977}" destId="{9DF88897-FF3C-4B3F-A562-CB44F84C2DBF}" srcOrd="0" destOrd="0" presId="urn:microsoft.com/office/officeart/2016/7/layout/RepeatingBendingProcessNew"/>
    <dgm:cxn modelId="{BB7A6BFE-0623-4194-9F15-946A720EEF49}" srcId="{A6E609FE-3D82-482D-9868-4845A86A675F}" destId="{606738A0-0987-4AAD-9BEF-D400C7CC3F88}" srcOrd="5" destOrd="0" parTransId="{E99F0742-B08C-4349-BF0A-123E8698274B}" sibTransId="{8765BDBF-708F-4598-8435-0E2A3E2ADD43}"/>
    <dgm:cxn modelId="{39F1C3BA-8832-4850-B69F-65D96D8A7139}" type="presParOf" srcId="{F4BF94A2-F08E-41A1-A83C-D89059780D9E}" destId="{316852FC-34E8-4B68-95B7-75317CF16B4C}" srcOrd="0" destOrd="0" presId="urn:microsoft.com/office/officeart/2016/7/layout/RepeatingBendingProcessNew"/>
    <dgm:cxn modelId="{DBEE9A00-8B77-4C37-B6CD-056CBB26BD19}" type="presParOf" srcId="{F4BF94A2-F08E-41A1-A83C-D89059780D9E}" destId="{55BB315E-189D-484B-AE64-2DACD56B342D}" srcOrd="1" destOrd="0" presId="urn:microsoft.com/office/officeart/2016/7/layout/RepeatingBendingProcessNew"/>
    <dgm:cxn modelId="{0D2F3AC5-5A39-45C8-87DB-8A8A3F1AB092}" type="presParOf" srcId="{55BB315E-189D-484B-AE64-2DACD56B342D}" destId="{B17379F5-3BCE-4A55-B41C-5155B1F72DCB}" srcOrd="0" destOrd="0" presId="urn:microsoft.com/office/officeart/2016/7/layout/RepeatingBendingProcessNew"/>
    <dgm:cxn modelId="{09A5154F-09A2-4611-8832-01462EFB0F67}" type="presParOf" srcId="{F4BF94A2-F08E-41A1-A83C-D89059780D9E}" destId="{A072700A-F057-44FF-8615-1C15C33267C2}" srcOrd="2" destOrd="0" presId="urn:microsoft.com/office/officeart/2016/7/layout/RepeatingBendingProcessNew"/>
    <dgm:cxn modelId="{C12FC370-7EEB-44A9-888B-63668EA28ACE}" type="presParOf" srcId="{F4BF94A2-F08E-41A1-A83C-D89059780D9E}" destId="{EFF4A9D5-59AB-4D54-805A-BD7701FC52DB}" srcOrd="3" destOrd="0" presId="urn:microsoft.com/office/officeart/2016/7/layout/RepeatingBendingProcessNew"/>
    <dgm:cxn modelId="{6208A357-3733-4798-BA51-88549E177C75}" type="presParOf" srcId="{EFF4A9D5-59AB-4D54-805A-BD7701FC52DB}" destId="{59AE0A56-5946-487E-90DD-487F60BE751B}" srcOrd="0" destOrd="0" presId="urn:microsoft.com/office/officeart/2016/7/layout/RepeatingBendingProcessNew"/>
    <dgm:cxn modelId="{C047F6BA-2E27-4027-81FA-A834C87BBB32}" type="presParOf" srcId="{F4BF94A2-F08E-41A1-A83C-D89059780D9E}" destId="{AAD70E77-8336-41E3-8B5C-2F4250B5DEA9}" srcOrd="4" destOrd="0" presId="urn:microsoft.com/office/officeart/2016/7/layout/RepeatingBendingProcessNew"/>
    <dgm:cxn modelId="{AB0C73FD-1379-4376-A884-CAAD26E052F0}" type="presParOf" srcId="{F4BF94A2-F08E-41A1-A83C-D89059780D9E}" destId="{5EC4C535-179F-4FBC-874E-E022F3B2F369}" srcOrd="5" destOrd="0" presId="urn:microsoft.com/office/officeart/2016/7/layout/RepeatingBendingProcessNew"/>
    <dgm:cxn modelId="{899438ED-76CF-4F92-9DF4-C8470F9E5331}" type="presParOf" srcId="{5EC4C535-179F-4FBC-874E-E022F3B2F369}" destId="{870141B1-DC30-4FF1-B738-C62C9236BF1E}" srcOrd="0" destOrd="0" presId="urn:microsoft.com/office/officeart/2016/7/layout/RepeatingBendingProcessNew"/>
    <dgm:cxn modelId="{0267159D-F84C-48B6-A6ED-2E6C500227ED}" type="presParOf" srcId="{F4BF94A2-F08E-41A1-A83C-D89059780D9E}" destId="{4A169F23-FFC2-446A-9F59-859526C6A526}" srcOrd="6" destOrd="0" presId="urn:microsoft.com/office/officeart/2016/7/layout/RepeatingBendingProcessNew"/>
    <dgm:cxn modelId="{03E95094-A2A3-4137-B161-96669F0294EB}" type="presParOf" srcId="{F4BF94A2-F08E-41A1-A83C-D89059780D9E}" destId="{5F256A60-C448-42D0-966A-9F1EAE528A86}" srcOrd="7" destOrd="0" presId="urn:microsoft.com/office/officeart/2016/7/layout/RepeatingBendingProcessNew"/>
    <dgm:cxn modelId="{A740D107-8734-4714-95D9-2B977E6EF6AD}" type="presParOf" srcId="{5F256A60-C448-42D0-966A-9F1EAE528A86}" destId="{95E9EEE1-458E-4691-B9B8-371601554591}" srcOrd="0" destOrd="0" presId="urn:microsoft.com/office/officeart/2016/7/layout/RepeatingBendingProcessNew"/>
    <dgm:cxn modelId="{0FE20AEC-3674-4167-93BE-FE8EA5C389B5}" type="presParOf" srcId="{F4BF94A2-F08E-41A1-A83C-D89059780D9E}" destId="{9DF88897-FF3C-4B3F-A562-CB44F84C2DBF}" srcOrd="8" destOrd="0" presId="urn:microsoft.com/office/officeart/2016/7/layout/RepeatingBendingProcessNew"/>
    <dgm:cxn modelId="{87F039EE-6C19-4192-BCE8-0907498B3346}" type="presParOf" srcId="{F4BF94A2-F08E-41A1-A83C-D89059780D9E}" destId="{26E3EAB3-07DC-4D40-8FE7-9074281B2F8A}" srcOrd="9" destOrd="0" presId="urn:microsoft.com/office/officeart/2016/7/layout/RepeatingBendingProcessNew"/>
    <dgm:cxn modelId="{FE693A44-2664-464B-BC19-D35E204344A5}" type="presParOf" srcId="{26E3EAB3-07DC-4D40-8FE7-9074281B2F8A}" destId="{6786BA12-18E7-4E68-B8D3-5FC541243657}" srcOrd="0" destOrd="0" presId="urn:microsoft.com/office/officeart/2016/7/layout/RepeatingBendingProcessNew"/>
    <dgm:cxn modelId="{549694CB-670B-4CAE-85E6-92C14C65A203}" type="presParOf" srcId="{F4BF94A2-F08E-41A1-A83C-D89059780D9E}" destId="{A0B46558-3FD7-46AF-867F-1665C7DEC38E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63000-EB9D-4654-B28D-8EABE9C1625B}">
      <dsp:nvSpPr>
        <dsp:cNvPr id="0" name=""/>
        <dsp:cNvSpPr/>
      </dsp:nvSpPr>
      <dsp:spPr>
        <a:xfrm>
          <a:off x="1478728" y="1312"/>
          <a:ext cx="5914914" cy="134578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766" tIns="341830" rIns="114766" bIns="34183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- Understand the challenges of academic dishonesty in high-tech environments.</a:t>
          </a:r>
        </a:p>
      </dsp:txBody>
      <dsp:txXfrm>
        <a:off x="1478728" y="1312"/>
        <a:ext cx="5914914" cy="1345785"/>
      </dsp:txXfrm>
    </dsp:sp>
    <dsp:sp modelId="{48A8F404-EDE8-469A-AF79-053D4F55F4A6}">
      <dsp:nvSpPr>
        <dsp:cNvPr id="0" name=""/>
        <dsp:cNvSpPr/>
      </dsp:nvSpPr>
      <dsp:spPr>
        <a:xfrm>
          <a:off x="0" y="1312"/>
          <a:ext cx="1478728" cy="13457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49" tIns="132934" rIns="78249" bIns="13293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Understand</a:t>
          </a:r>
        </a:p>
      </dsp:txBody>
      <dsp:txXfrm>
        <a:off x="0" y="1312"/>
        <a:ext cx="1478728" cy="1345785"/>
      </dsp:txXfrm>
    </dsp:sp>
    <dsp:sp modelId="{DBC5F406-32FF-46CF-BE20-033AF3EA339A}">
      <dsp:nvSpPr>
        <dsp:cNvPr id="0" name=""/>
        <dsp:cNvSpPr/>
      </dsp:nvSpPr>
      <dsp:spPr>
        <a:xfrm>
          <a:off x="1478728" y="1427846"/>
          <a:ext cx="5914914" cy="1345785"/>
        </a:xfrm>
        <a:prstGeom prst="rect">
          <a:avLst/>
        </a:prstGeom>
        <a:solidFill>
          <a:schemeClr val="accent2">
            <a:tint val="40000"/>
            <a:alpha val="90000"/>
            <a:hueOff val="-3704308"/>
            <a:satOff val="790"/>
            <a:lumOff val="-260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-3704308"/>
              <a:satOff val="790"/>
              <a:lumOff val="-2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766" tIns="341830" rIns="114766" bIns="34183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- Identify strategies to prevent cheating in both classroom and clinical settings.</a:t>
          </a:r>
        </a:p>
      </dsp:txBody>
      <dsp:txXfrm>
        <a:off x="1478728" y="1427846"/>
        <a:ext cx="5914914" cy="1345785"/>
      </dsp:txXfrm>
    </dsp:sp>
    <dsp:sp modelId="{001CE791-C5B8-4B53-8379-16C820A434C3}">
      <dsp:nvSpPr>
        <dsp:cNvPr id="0" name=""/>
        <dsp:cNvSpPr/>
      </dsp:nvSpPr>
      <dsp:spPr>
        <a:xfrm>
          <a:off x="0" y="1427846"/>
          <a:ext cx="1478728" cy="1345785"/>
        </a:xfrm>
        <a:prstGeom prst="rect">
          <a:avLst/>
        </a:prstGeom>
        <a:solidFill>
          <a:schemeClr val="accent2">
            <a:hueOff val="-3712334"/>
            <a:satOff val="1211"/>
            <a:lumOff val="-1079"/>
            <a:alphaOff val="0"/>
          </a:schemeClr>
        </a:solidFill>
        <a:ln w="13970" cap="flat" cmpd="sng" algn="ctr">
          <a:solidFill>
            <a:schemeClr val="accent2">
              <a:hueOff val="-3712334"/>
              <a:satOff val="1211"/>
              <a:lumOff val="-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49" tIns="132934" rIns="78249" bIns="13293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Identify</a:t>
          </a:r>
        </a:p>
      </dsp:txBody>
      <dsp:txXfrm>
        <a:off x="0" y="1427846"/>
        <a:ext cx="1478728" cy="1345785"/>
      </dsp:txXfrm>
    </dsp:sp>
    <dsp:sp modelId="{A74FADFF-D0FB-46A9-A904-9B96DEB96F85}">
      <dsp:nvSpPr>
        <dsp:cNvPr id="0" name=""/>
        <dsp:cNvSpPr/>
      </dsp:nvSpPr>
      <dsp:spPr>
        <a:xfrm>
          <a:off x="1478728" y="2854379"/>
          <a:ext cx="5914914" cy="1345785"/>
        </a:xfrm>
        <a:prstGeom prst="rect">
          <a:avLst/>
        </a:prstGeom>
        <a:solidFill>
          <a:schemeClr val="accent2">
            <a:tint val="40000"/>
            <a:alpha val="90000"/>
            <a:hueOff val="-7408615"/>
            <a:satOff val="1581"/>
            <a:lumOff val="-519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-7408615"/>
              <a:satOff val="1581"/>
              <a:lumOff val="-5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766" tIns="341830" rIns="114766" bIns="34183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- Explore tools and techniques to uphold academic integrity.</a:t>
          </a:r>
        </a:p>
      </dsp:txBody>
      <dsp:txXfrm>
        <a:off x="1478728" y="2854379"/>
        <a:ext cx="5914914" cy="1345785"/>
      </dsp:txXfrm>
    </dsp:sp>
    <dsp:sp modelId="{38E482D1-9FB1-4DA0-A40E-4C4831F2170D}">
      <dsp:nvSpPr>
        <dsp:cNvPr id="0" name=""/>
        <dsp:cNvSpPr/>
      </dsp:nvSpPr>
      <dsp:spPr>
        <a:xfrm>
          <a:off x="0" y="2854379"/>
          <a:ext cx="1478728" cy="1345785"/>
        </a:xfrm>
        <a:prstGeom prst="rect">
          <a:avLst/>
        </a:prstGeom>
        <a:solidFill>
          <a:schemeClr val="accent2">
            <a:hueOff val="-7424668"/>
            <a:satOff val="2422"/>
            <a:lumOff val="-2157"/>
            <a:alphaOff val="0"/>
          </a:schemeClr>
        </a:solidFill>
        <a:ln w="13970" cap="flat" cmpd="sng" algn="ctr">
          <a:solidFill>
            <a:schemeClr val="accent2">
              <a:hueOff val="-7424668"/>
              <a:satOff val="2422"/>
              <a:lumOff val="-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49" tIns="132934" rIns="78249" bIns="132934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Explore</a:t>
          </a:r>
        </a:p>
      </dsp:txBody>
      <dsp:txXfrm>
        <a:off x="0" y="2854379"/>
        <a:ext cx="1478728" cy="13457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9F417-B648-4737-84E6-F7050BC2CCEC}">
      <dsp:nvSpPr>
        <dsp:cNvPr id="0" name=""/>
        <dsp:cNvSpPr/>
      </dsp:nvSpPr>
      <dsp:spPr>
        <a:xfrm>
          <a:off x="965068" y="623911"/>
          <a:ext cx="1036546" cy="10365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14B73-51A5-4167-9497-7C03C49357EF}">
      <dsp:nvSpPr>
        <dsp:cNvPr id="0" name=""/>
        <dsp:cNvSpPr/>
      </dsp:nvSpPr>
      <dsp:spPr>
        <a:xfrm>
          <a:off x="2560" y="1793909"/>
          <a:ext cx="2961562" cy="652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baseline="0"/>
            <a:t>Student is taking an online exam via recorded proctored exam.</a:t>
          </a:r>
          <a:endParaRPr lang="en-US" sz="1400" kern="1200"/>
        </a:p>
      </dsp:txBody>
      <dsp:txXfrm>
        <a:off x="2560" y="1793909"/>
        <a:ext cx="2961562" cy="652469"/>
      </dsp:txXfrm>
    </dsp:sp>
    <dsp:sp modelId="{1CF70CBF-5911-4A75-A409-79AD6A5437C8}">
      <dsp:nvSpPr>
        <dsp:cNvPr id="0" name=""/>
        <dsp:cNvSpPr/>
      </dsp:nvSpPr>
      <dsp:spPr>
        <a:xfrm>
          <a:off x="2560" y="2508448"/>
          <a:ext cx="2961562" cy="1218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96812-E0C4-4B84-B09A-987B91C277B5}">
      <dsp:nvSpPr>
        <dsp:cNvPr id="0" name=""/>
        <dsp:cNvSpPr/>
      </dsp:nvSpPr>
      <dsp:spPr>
        <a:xfrm>
          <a:off x="4444904" y="623911"/>
          <a:ext cx="1036546" cy="10365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5AE7A-9051-4797-A19E-1F255573BD89}">
      <dsp:nvSpPr>
        <dsp:cNvPr id="0" name=""/>
        <dsp:cNvSpPr/>
      </dsp:nvSpPr>
      <dsp:spPr>
        <a:xfrm>
          <a:off x="3482396" y="1793909"/>
          <a:ext cx="2961562" cy="652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baseline="0"/>
            <a:t>The following infractions occur:</a:t>
          </a:r>
          <a:endParaRPr lang="en-US" sz="1400" kern="1200"/>
        </a:p>
      </dsp:txBody>
      <dsp:txXfrm>
        <a:off x="3482396" y="1793909"/>
        <a:ext cx="2961562" cy="652469"/>
      </dsp:txXfrm>
    </dsp:sp>
    <dsp:sp modelId="{5E749DB1-0F38-49E3-A60D-A8D39FB389B4}">
      <dsp:nvSpPr>
        <dsp:cNvPr id="0" name=""/>
        <dsp:cNvSpPr/>
      </dsp:nvSpPr>
      <dsp:spPr>
        <a:xfrm>
          <a:off x="3482396" y="2508448"/>
          <a:ext cx="2961562" cy="1218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Student has TV playing in background.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Student moves from one room to another.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Student moves from a standing position to a sitting position.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Student speaks to another person in the room.</a:t>
          </a:r>
        </a:p>
      </dsp:txBody>
      <dsp:txXfrm>
        <a:off x="3482396" y="2508448"/>
        <a:ext cx="2961562" cy="12189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F9E23-52B7-43F2-B4F6-397772B9DB6C}">
      <dsp:nvSpPr>
        <dsp:cNvPr id="0" name=""/>
        <dsp:cNvSpPr/>
      </dsp:nvSpPr>
      <dsp:spPr>
        <a:xfrm>
          <a:off x="3761" y="568266"/>
          <a:ext cx="1059136" cy="1059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712B6-DAC5-44F4-A50B-8EB47643D7C6}">
      <dsp:nvSpPr>
        <dsp:cNvPr id="0" name=""/>
        <dsp:cNvSpPr/>
      </dsp:nvSpPr>
      <dsp:spPr>
        <a:xfrm>
          <a:off x="3761" y="1759195"/>
          <a:ext cx="3026104" cy="45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baseline="0"/>
            <a:t>Student is taking an online proctored exam</a:t>
          </a:r>
          <a:endParaRPr lang="en-US" sz="1600" kern="1200"/>
        </a:p>
      </dsp:txBody>
      <dsp:txXfrm>
        <a:off x="3761" y="1759195"/>
        <a:ext cx="3026104" cy="453915"/>
      </dsp:txXfrm>
    </dsp:sp>
    <dsp:sp modelId="{45681569-8D57-48E8-A7E9-7E669E2E98E7}">
      <dsp:nvSpPr>
        <dsp:cNvPr id="0" name=""/>
        <dsp:cNvSpPr/>
      </dsp:nvSpPr>
      <dsp:spPr>
        <a:xfrm>
          <a:off x="3761" y="2274410"/>
          <a:ext cx="3026104" cy="1358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B7073-D9E0-4EC1-BE67-CD3E81DE0EA7}">
      <dsp:nvSpPr>
        <dsp:cNvPr id="0" name=""/>
        <dsp:cNvSpPr/>
      </dsp:nvSpPr>
      <dsp:spPr>
        <a:xfrm>
          <a:off x="3559434" y="568266"/>
          <a:ext cx="1059136" cy="1059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932F8-5F51-4F8F-A125-2311726CD501}">
      <dsp:nvSpPr>
        <dsp:cNvPr id="0" name=""/>
        <dsp:cNvSpPr/>
      </dsp:nvSpPr>
      <dsp:spPr>
        <a:xfrm>
          <a:off x="3559434" y="1759195"/>
          <a:ext cx="3026104" cy="45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baseline="0"/>
            <a:t>The following infractions occur:</a:t>
          </a:r>
          <a:endParaRPr lang="en-US" sz="1600" kern="1200"/>
        </a:p>
      </dsp:txBody>
      <dsp:txXfrm>
        <a:off x="3559434" y="1759195"/>
        <a:ext cx="3026104" cy="453915"/>
      </dsp:txXfrm>
    </dsp:sp>
    <dsp:sp modelId="{BD439FDC-7C95-4BB8-BCC1-32BFF79897CB}">
      <dsp:nvSpPr>
        <dsp:cNvPr id="0" name=""/>
        <dsp:cNvSpPr/>
      </dsp:nvSpPr>
      <dsp:spPr>
        <a:xfrm>
          <a:off x="3559434" y="2274410"/>
          <a:ext cx="3026104" cy="1358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Student has the TV playing in the background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Student is never in frame on the computer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Student turns off notifications to stay in frame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Student moves away from camera multiple times</a:t>
          </a:r>
        </a:p>
      </dsp:txBody>
      <dsp:txXfrm>
        <a:off x="3559434" y="2274410"/>
        <a:ext cx="3026104" cy="13588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D0BF7-DB24-490D-B276-ADBAD908A01B}">
      <dsp:nvSpPr>
        <dsp:cNvPr id="0" name=""/>
        <dsp:cNvSpPr/>
      </dsp:nvSpPr>
      <dsp:spPr>
        <a:xfrm>
          <a:off x="3761" y="327317"/>
          <a:ext cx="1059136" cy="1059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43A6D-E817-4B77-8C88-8A7C31B34E1D}">
      <dsp:nvSpPr>
        <dsp:cNvPr id="0" name=""/>
        <dsp:cNvSpPr/>
      </dsp:nvSpPr>
      <dsp:spPr>
        <a:xfrm>
          <a:off x="3761" y="1538968"/>
          <a:ext cx="3026104" cy="45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baseline="0"/>
            <a:t>Student turns in a group discussion post</a:t>
          </a:r>
          <a:endParaRPr lang="en-US" sz="1600" kern="1200"/>
        </a:p>
      </dsp:txBody>
      <dsp:txXfrm>
        <a:off x="3761" y="1538968"/>
        <a:ext cx="3026104" cy="453915"/>
      </dsp:txXfrm>
    </dsp:sp>
    <dsp:sp modelId="{AB96262E-DD07-4721-8BF5-2F0A6EA52959}">
      <dsp:nvSpPr>
        <dsp:cNvPr id="0" name=""/>
        <dsp:cNvSpPr/>
      </dsp:nvSpPr>
      <dsp:spPr>
        <a:xfrm>
          <a:off x="3761" y="2063820"/>
          <a:ext cx="3026104" cy="1810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323D4-392B-4DAB-8FF1-A35C9F1A8FB3}">
      <dsp:nvSpPr>
        <dsp:cNvPr id="0" name=""/>
        <dsp:cNvSpPr/>
      </dsp:nvSpPr>
      <dsp:spPr>
        <a:xfrm>
          <a:off x="3559434" y="327317"/>
          <a:ext cx="1059136" cy="1059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ECACA-DA18-40F9-86D0-03FE5327A2F0}">
      <dsp:nvSpPr>
        <dsp:cNvPr id="0" name=""/>
        <dsp:cNvSpPr/>
      </dsp:nvSpPr>
      <dsp:spPr>
        <a:xfrm>
          <a:off x="3559434" y="1538968"/>
          <a:ext cx="3026104" cy="45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baseline="0"/>
            <a:t>The following infractions occur:</a:t>
          </a:r>
          <a:endParaRPr lang="en-US" sz="1600" kern="1200"/>
        </a:p>
      </dsp:txBody>
      <dsp:txXfrm>
        <a:off x="3559434" y="1538968"/>
        <a:ext cx="3026104" cy="453915"/>
      </dsp:txXfrm>
    </dsp:sp>
    <dsp:sp modelId="{3C86ECA1-D50D-4ECE-82BC-9B9340858D76}">
      <dsp:nvSpPr>
        <dsp:cNvPr id="0" name=""/>
        <dsp:cNvSpPr/>
      </dsp:nvSpPr>
      <dsp:spPr>
        <a:xfrm>
          <a:off x="3559434" y="2063820"/>
          <a:ext cx="3026104" cy="1810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The discussion post were turned in for groups of two students, the student that turned in the assignment under their name copied all work from their partner.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Under successive replies to other students this student claimed responsibility for the work.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This student’s partner had proof that they had done the work and shared the work with the other student to add content.</a:t>
          </a:r>
        </a:p>
      </dsp:txBody>
      <dsp:txXfrm>
        <a:off x="3559434" y="2063820"/>
        <a:ext cx="3026104" cy="18103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48DA3-F0A9-440D-992C-B91E126FD44C}">
      <dsp:nvSpPr>
        <dsp:cNvPr id="0" name=""/>
        <dsp:cNvSpPr/>
      </dsp:nvSpPr>
      <dsp:spPr>
        <a:xfrm>
          <a:off x="0" y="660708"/>
          <a:ext cx="2057186" cy="2880061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386" tIns="330200" rIns="160386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- Preventing academic dishonesty is a shared responsibility.</a:t>
          </a:r>
          <a:endParaRPr lang="en-US" sz="1500" kern="1200"/>
        </a:p>
      </dsp:txBody>
      <dsp:txXfrm>
        <a:off x="0" y="1755132"/>
        <a:ext cx="2057186" cy="1728036"/>
      </dsp:txXfrm>
    </dsp:sp>
    <dsp:sp modelId="{7F7320E5-1BFE-4F17-995F-F3755962C450}">
      <dsp:nvSpPr>
        <dsp:cNvPr id="0" name=""/>
        <dsp:cNvSpPr/>
      </dsp:nvSpPr>
      <dsp:spPr>
        <a:xfrm>
          <a:off x="596584" y="948715"/>
          <a:ext cx="864018" cy="8640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7362" tIns="12700" rIns="67362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1</a:t>
          </a:r>
        </a:p>
      </dsp:txBody>
      <dsp:txXfrm>
        <a:off x="723117" y="1075248"/>
        <a:ext cx="610952" cy="610952"/>
      </dsp:txXfrm>
    </dsp:sp>
    <dsp:sp modelId="{2D410930-7AE8-43D6-8657-63F50F57A62D}">
      <dsp:nvSpPr>
        <dsp:cNvPr id="0" name=""/>
        <dsp:cNvSpPr/>
      </dsp:nvSpPr>
      <dsp:spPr>
        <a:xfrm>
          <a:off x="0" y="3540698"/>
          <a:ext cx="2057186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357C8A-59F0-4158-9A6D-80F0216DDF2F}">
      <dsp:nvSpPr>
        <dsp:cNvPr id="0" name=""/>
        <dsp:cNvSpPr/>
      </dsp:nvSpPr>
      <dsp:spPr>
        <a:xfrm>
          <a:off x="2262905" y="660708"/>
          <a:ext cx="2057186" cy="2880061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386" tIns="330200" rIns="160386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- Integrating policies, technology, and ethical education ensures integrity.</a:t>
          </a:r>
          <a:endParaRPr lang="en-US" sz="1500" kern="1200"/>
        </a:p>
      </dsp:txBody>
      <dsp:txXfrm>
        <a:off x="2262905" y="1755132"/>
        <a:ext cx="2057186" cy="1728036"/>
      </dsp:txXfrm>
    </dsp:sp>
    <dsp:sp modelId="{81373C6A-0875-4424-BE8C-7C7212A1552F}">
      <dsp:nvSpPr>
        <dsp:cNvPr id="0" name=""/>
        <dsp:cNvSpPr/>
      </dsp:nvSpPr>
      <dsp:spPr>
        <a:xfrm>
          <a:off x="2859489" y="948715"/>
          <a:ext cx="864018" cy="8640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7362" tIns="12700" rIns="67362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2</a:t>
          </a:r>
        </a:p>
      </dsp:txBody>
      <dsp:txXfrm>
        <a:off x="2986022" y="1075248"/>
        <a:ext cx="610952" cy="610952"/>
      </dsp:txXfrm>
    </dsp:sp>
    <dsp:sp modelId="{C48F0E0F-4FAC-4596-8135-DEB1DD9E447D}">
      <dsp:nvSpPr>
        <dsp:cNvPr id="0" name=""/>
        <dsp:cNvSpPr/>
      </dsp:nvSpPr>
      <dsp:spPr>
        <a:xfrm>
          <a:off x="2262905" y="3540698"/>
          <a:ext cx="2057186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A26AFA-E8B3-483D-B43A-AF2B5C682E73}">
      <dsp:nvSpPr>
        <dsp:cNvPr id="0" name=""/>
        <dsp:cNvSpPr/>
      </dsp:nvSpPr>
      <dsp:spPr>
        <a:xfrm>
          <a:off x="4525810" y="660708"/>
          <a:ext cx="2057186" cy="2880061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386" tIns="330200" rIns="160386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- Let’s commit to fostering a culture of honesty and professionalism.</a:t>
          </a:r>
          <a:endParaRPr lang="en-US" sz="1500" kern="1200"/>
        </a:p>
      </dsp:txBody>
      <dsp:txXfrm>
        <a:off x="4525810" y="1755132"/>
        <a:ext cx="2057186" cy="1728036"/>
      </dsp:txXfrm>
    </dsp:sp>
    <dsp:sp modelId="{7F436FC1-AE5B-4074-97C8-9A2619229045}">
      <dsp:nvSpPr>
        <dsp:cNvPr id="0" name=""/>
        <dsp:cNvSpPr/>
      </dsp:nvSpPr>
      <dsp:spPr>
        <a:xfrm>
          <a:off x="5122394" y="948715"/>
          <a:ext cx="864018" cy="8640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7362" tIns="12700" rIns="67362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3</a:t>
          </a:r>
        </a:p>
      </dsp:txBody>
      <dsp:txXfrm>
        <a:off x="5248927" y="1075248"/>
        <a:ext cx="610952" cy="610952"/>
      </dsp:txXfrm>
    </dsp:sp>
    <dsp:sp modelId="{40E60B2F-7D98-4CCF-B95F-16C4B241142B}">
      <dsp:nvSpPr>
        <dsp:cNvPr id="0" name=""/>
        <dsp:cNvSpPr/>
      </dsp:nvSpPr>
      <dsp:spPr>
        <a:xfrm>
          <a:off x="4525810" y="3540698"/>
          <a:ext cx="2057186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5ED0E-A7AC-49EE-99EE-ABBC5FD499D9}">
      <dsp:nvSpPr>
        <dsp:cNvPr id="0" name=""/>
        <dsp:cNvSpPr/>
      </dsp:nvSpPr>
      <dsp:spPr>
        <a:xfrm>
          <a:off x="130301" y="906606"/>
          <a:ext cx="837007" cy="837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922C8-8679-4843-AC4D-7383F87616D6}">
      <dsp:nvSpPr>
        <dsp:cNvPr id="0" name=""/>
        <dsp:cNvSpPr/>
      </dsp:nvSpPr>
      <dsp:spPr>
        <a:xfrm>
          <a:off x="306072" y="1082377"/>
          <a:ext cx="485464" cy="4854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C258C-E9DD-476C-93CD-F791CCD81A43}">
      <dsp:nvSpPr>
        <dsp:cNvPr id="0" name=""/>
        <dsp:cNvSpPr/>
      </dsp:nvSpPr>
      <dsp:spPr>
        <a:xfrm>
          <a:off x="1146667" y="906606"/>
          <a:ext cx="1972945" cy="83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- High reliance on technology for learning and assessments.</a:t>
          </a:r>
          <a:endParaRPr lang="en-US" sz="1500" kern="1200"/>
        </a:p>
      </dsp:txBody>
      <dsp:txXfrm>
        <a:off x="1146667" y="906606"/>
        <a:ext cx="1972945" cy="837007"/>
      </dsp:txXfrm>
    </dsp:sp>
    <dsp:sp modelId="{F42F26AC-9C3B-42FF-9DCC-5BF4434E076D}">
      <dsp:nvSpPr>
        <dsp:cNvPr id="0" name=""/>
        <dsp:cNvSpPr/>
      </dsp:nvSpPr>
      <dsp:spPr>
        <a:xfrm>
          <a:off x="3463383" y="906606"/>
          <a:ext cx="837007" cy="837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809FA-A218-4C4F-AD33-B142A5D7CA19}">
      <dsp:nvSpPr>
        <dsp:cNvPr id="0" name=""/>
        <dsp:cNvSpPr/>
      </dsp:nvSpPr>
      <dsp:spPr>
        <a:xfrm>
          <a:off x="3639155" y="1082377"/>
          <a:ext cx="485464" cy="4854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3EFC8-92A1-4A17-B102-B0A6E37D0A9E}">
      <dsp:nvSpPr>
        <dsp:cNvPr id="0" name=""/>
        <dsp:cNvSpPr/>
      </dsp:nvSpPr>
      <dsp:spPr>
        <a:xfrm>
          <a:off x="4479749" y="906606"/>
          <a:ext cx="1972945" cy="83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- Accessibility of information and tools online.</a:t>
          </a:r>
          <a:endParaRPr lang="en-US" sz="1500" kern="1200"/>
        </a:p>
      </dsp:txBody>
      <dsp:txXfrm>
        <a:off x="4479749" y="906606"/>
        <a:ext cx="1972945" cy="837007"/>
      </dsp:txXfrm>
    </dsp:sp>
    <dsp:sp modelId="{BFE45B8C-612C-493A-A0DF-9958A4AB8C97}">
      <dsp:nvSpPr>
        <dsp:cNvPr id="0" name=""/>
        <dsp:cNvSpPr/>
      </dsp:nvSpPr>
      <dsp:spPr>
        <a:xfrm>
          <a:off x="130301" y="2457865"/>
          <a:ext cx="837007" cy="837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B467A-5BD8-4632-B1F5-B3D6BE77C764}">
      <dsp:nvSpPr>
        <dsp:cNvPr id="0" name=""/>
        <dsp:cNvSpPr/>
      </dsp:nvSpPr>
      <dsp:spPr>
        <a:xfrm>
          <a:off x="306072" y="2633636"/>
          <a:ext cx="485464" cy="4854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4E3BE-C92E-4F51-B52D-08745038DD71}">
      <dsp:nvSpPr>
        <dsp:cNvPr id="0" name=""/>
        <dsp:cNvSpPr/>
      </dsp:nvSpPr>
      <dsp:spPr>
        <a:xfrm>
          <a:off x="1146667" y="2457865"/>
          <a:ext cx="1972945" cy="83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- Pressure on students to perform well in a demanding field.</a:t>
          </a:r>
          <a:endParaRPr lang="en-US" sz="1500" kern="1200"/>
        </a:p>
      </dsp:txBody>
      <dsp:txXfrm>
        <a:off x="1146667" y="2457865"/>
        <a:ext cx="1972945" cy="837007"/>
      </dsp:txXfrm>
    </dsp:sp>
    <dsp:sp modelId="{9239508B-E116-4E0F-8EB8-65848AEAF9AC}">
      <dsp:nvSpPr>
        <dsp:cNvPr id="0" name=""/>
        <dsp:cNvSpPr/>
      </dsp:nvSpPr>
      <dsp:spPr>
        <a:xfrm>
          <a:off x="3463383" y="2457865"/>
          <a:ext cx="837007" cy="837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945BC-E681-402A-8D0B-0B0227EB864E}">
      <dsp:nvSpPr>
        <dsp:cNvPr id="0" name=""/>
        <dsp:cNvSpPr/>
      </dsp:nvSpPr>
      <dsp:spPr>
        <a:xfrm>
          <a:off x="3639155" y="2633636"/>
          <a:ext cx="485464" cy="4854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5BA16-AEE5-4629-A999-E9370C1FECCB}">
      <dsp:nvSpPr>
        <dsp:cNvPr id="0" name=""/>
        <dsp:cNvSpPr/>
      </dsp:nvSpPr>
      <dsp:spPr>
        <a:xfrm>
          <a:off x="4479749" y="2457865"/>
          <a:ext cx="1972945" cy="83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/>
            <a:t>- Difficulty monitoring students in clinical and virtual environments.</a:t>
          </a:r>
          <a:endParaRPr lang="en-US" sz="1500" kern="1200"/>
        </a:p>
      </dsp:txBody>
      <dsp:txXfrm>
        <a:off x="4479749" y="2457865"/>
        <a:ext cx="1972945" cy="8370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232DD-024B-41D1-BCD2-50ACE2C6F690}">
      <dsp:nvSpPr>
        <dsp:cNvPr id="0" name=""/>
        <dsp:cNvSpPr/>
      </dsp:nvSpPr>
      <dsp:spPr>
        <a:xfrm>
          <a:off x="0" y="531"/>
          <a:ext cx="644652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72B84-9760-4DED-B35C-E172D6B7B92E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CCF8C-1517-4CDE-9080-B2B731CCA4FE}">
      <dsp:nvSpPr>
        <dsp:cNvPr id="0" name=""/>
        <dsp:cNvSpPr/>
      </dsp:nvSpPr>
      <dsp:spPr>
        <a:xfrm>
          <a:off x="1435590" y="531"/>
          <a:ext cx="501092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- **For Students**: Poor skill development, compromised patient safety.</a:t>
          </a:r>
          <a:endParaRPr lang="en-US" sz="2100" kern="1200"/>
        </a:p>
      </dsp:txBody>
      <dsp:txXfrm>
        <a:off x="1435590" y="531"/>
        <a:ext cx="5010929" cy="1242935"/>
      </dsp:txXfrm>
    </dsp:sp>
    <dsp:sp modelId="{25A52FF4-0918-49C5-808E-B951216301F8}">
      <dsp:nvSpPr>
        <dsp:cNvPr id="0" name=""/>
        <dsp:cNvSpPr/>
      </dsp:nvSpPr>
      <dsp:spPr>
        <a:xfrm>
          <a:off x="0" y="1554200"/>
          <a:ext cx="644652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0B0EE-EC22-4BF5-A6F9-7605C4BF3BC5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5518C-49CB-4865-B8C2-805176796BF8}">
      <dsp:nvSpPr>
        <dsp:cNvPr id="0" name=""/>
        <dsp:cNvSpPr/>
      </dsp:nvSpPr>
      <dsp:spPr>
        <a:xfrm>
          <a:off x="1435590" y="1554200"/>
          <a:ext cx="501092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- **For Educators**: Reduced credibility of assessment results.</a:t>
          </a:r>
          <a:endParaRPr lang="en-US" sz="2100" kern="1200"/>
        </a:p>
      </dsp:txBody>
      <dsp:txXfrm>
        <a:off x="1435590" y="1554200"/>
        <a:ext cx="5010929" cy="1242935"/>
      </dsp:txXfrm>
    </dsp:sp>
    <dsp:sp modelId="{C7615B9F-FB64-4997-B361-4825C9C12B7C}">
      <dsp:nvSpPr>
        <dsp:cNvPr id="0" name=""/>
        <dsp:cNvSpPr/>
      </dsp:nvSpPr>
      <dsp:spPr>
        <a:xfrm>
          <a:off x="0" y="3107870"/>
          <a:ext cx="644652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E911F-B2B0-4B6B-B36B-CC758A01B1AA}">
      <dsp:nvSpPr>
        <dsp:cNvPr id="0" name=""/>
        <dsp:cNvSpPr/>
      </dsp:nvSpPr>
      <dsp:spPr>
        <a:xfrm>
          <a:off x="375988" y="3387530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01BBC-DC78-4CC5-B05F-4E998C1D4B63}">
      <dsp:nvSpPr>
        <dsp:cNvPr id="0" name=""/>
        <dsp:cNvSpPr/>
      </dsp:nvSpPr>
      <dsp:spPr>
        <a:xfrm>
          <a:off x="1435590" y="3107870"/>
          <a:ext cx="501092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- **For the Profession**: Erosion of trust and ethical standards.</a:t>
          </a:r>
          <a:endParaRPr lang="en-US" sz="2100" kern="1200"/>
        </a:p>
      </dsp:txBody>
      <dsp:txXfrm>
        <a:off x="1435590" y="3107870"/>
        <a:ext cx="5010929" cy="1242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9533B-B2AF-4314-B299-EAB0B6D946F5}">
      <dsp:nvSpPr>
        <dsp:cNvPr id="0" name=""/>
        <dsp:cNvSpPr/>
      </dsp:nvSpPr>
      <dsp:spPr>
        <a:xfrm>
          <a:off x="3000285" y="533647"/>
          <a:ext cx="4117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74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95101" y="577156"/>
        <a:ext cx="22117" cy="4423"/>
      </dsp:txXfrm>
    </dsp:sp>
    <dsp:sp modelId="{A017E925-FF23-4F96-A8B6-15B1A0C543D4}">
      <dsp:nvSpPr>
        <dsp:cNvPr id="0" name=""/>
        <dsp:cNvSpPr/>
      </dsp:nvSpPr>
      <dsp:spPr>
        <a:xfrm>
          <a:off x="1078832" y="2391"/>
          <a:ext cx="1923253" cy="1153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41" tIns="98923" rIns="94241" bIns="9892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- **Clear Policies**:</a:t>
          </a:r>
          <a:endParaRPr lang="en-US" sz="1300" kern="1200"/>
        </a:p>
      </dsp:txBody>
      <dsp:txXfrm>
        <a:off x="1078832" y="2391"/>
        <a:ext cx="1923253" cy="1153952"/>
      </dsp:txXfrm>
    </dsp:sp>
    <dsp:sp modelId="{FE527E38-5133-4A31-B022-9BE17EE04E58}">
      <dsp:nvSpPr>
        <dsp:cNvPr id="0" name=""/>
        <dsp:cNvSpPr/>
      </dsp:nvSpPr>
      <dsp:spPr>
        <a:xfrm>
          <a:off x="2040458" y="1154544"/>
          <a:ext cx="2365602" cy="411748"/>
        </a:xfrm>
        <a:custGeom>
          <a:avLst/>
          <a:gdLst/>
          <a:ahLst/>
          <a:cxnLst/>
          <a:rect l="0" t="0" r="0" b="0"/>
          <a:pathLst>
            <a:path>
              <a:moveTo>
                <a:pt x="2365602" y="0"/>
              </a:moveTo>
              <a:lnTo>
                <a:pt x="2365602" y="222974"/>
              </a:lnTo>
              <a:lnTo>
                <a:pt x="0" y="222974"/>
              </a:lnTo>
              <a:lnTo>
                <a:pt x="0" y="411748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63094" y="1358206"/>
        <a:ext cx="120330" cy="4423"/>
      </dsp:txXfrm>
    </dsp:sp>
    <dsp:sp modelId="{63ADE5D0-108F-4DE3-9646-E4B772EC44D3}">
      <dsp:nvSpPr>
        <dsp:cNvPr id="0" name=""/>
        <dsp:cNvSpPr/>
      </dsp:nvSpPr>
      <dsp:spPr>
        <a:xfrm>
          <a:off x="3444434" y="2391"/>
          <a:ext cx="1923253" cy="1153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41" tIns="98923" rIns="94241" bIns="9892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- Establish and communicate academic integrity policies.</a:t>
          </a:r>
          <a:endParaRPr lang="en-US" sz="1300" kern="1200"/>
        </a:p>
      </dsp:txBody>
      <dsp:txXfrm>
        <a:off x="3444434" y="2391"/>
        <a:ext cx="1923253" cy="1153952"/>
      </dsp:txXfrm>
    </dsp:sp>
    <dsp:sp modelId="{0A5F35C2-F06A-423B-9341-9240E7C580DD}">
      <dsp:nvSpPr>
        <dsp:cNvPr id="0" name=""/>
        <dsp:cNvSpPr/>
      </dsp:nvSpPr>
      <dsp:spPr>
        <a:xfrm>
          <a:off x="3000285" y="2129948"/>
          <a:ext cx="4117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74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95101" y="2173456"/>
        <a:ext cx="22117" cy="4423"/>
      </dsp:txXfrm>
    </dsp:sp>
    <dsp:sp modelId="{7FD36226-53D7-4E87-948B-FD465D590A36}">
      <dsp:nvSpPr>
        <dsp:cNvPr id="0" name=""/>
        <dsp:cNvSpPr/>
      </dsp:nvSpPr>
      <dsp:spPr>
        <a:xfrm>
          <a:off x="1078832" y="1598692"/>
          <a:ext cx="1923253" cy="1153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41" tIns="98923" rIns="94241" bIns="9892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- Include specific guidelines on the use of technology.</a:t>
          </a:r>
          <a:endParaRPr lang="en-US" sz="1300" kern="1200"/>
        </a:p>
      </dsp:txBody>
      <dsp:txXfrm>
        <a:off x="1078832" y="1598692"/>
        <a:ext cx="1923253" cy="1153952"/>
      </dsp:txXfrm>
    </dsp:sp>
    <dsp:sp modelId="{A82170CB-909B-431F-9230-246CB4E09B55}">
      <dsp:nvSpPr>
        <dsp:cNvPr id="0" name=""/>
        <dsp:cNvSpPr/>
      </dsp:nvSpPr>
      <dsp:spPr>
        <a:xfrm>
          <a:off x="2040458" y="2750844"/>
          <a:ext cx="2365602" cy="411748"/>
        </a:xfrm>
        <a:custGeom>
          <a:avLst/>
          <a:gdLst/>
          <a:ahLst/>
          <a:cxnLst/>
          <a:rect l="0" t="0" r="0" b="0"/>
          <a:pathLst>
            <a:path>
              <a:moveTo>
                <a:pt x="2365602" y="0"/>
              </a:moveTo>
              <a:lnTo>
                <a:pt x="2365602" y="222974"/>
              </a:lnTo>
              <a:lnTo>
                <a:pt x="0" y="222974"/>
              </a:lnTo>
              <a:lnTo>
                <a:pt x="0" y="411748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63094" y="2954507"/>
        <a:ext cx="120330" cy="4423"/>
      </dsp:txXfrm>
    </dsp:sp>
    <dsp:sp modelId="{560F8BBF-6006-4BC8-AD1F-B8F73683913D}">
      <dsp:nvSpPr>
        <dsp:cNvPr id="0" name=""/>
        <dsp:cNvSpPr/>
      </dsp:nvSpPr>
      <dsp:spPr>
        <a:xfrm>
          <a:off x="3444434" y="1598692"/>
          <a:ext cx="1923253" cy="1153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41" tIns="98923" rIns="94241" bIns="9892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- **Proactive Education**:</a:t>
          </a:r>
          <a:endParaRPr lang="en-US" sz="1300" kern="1200"/>
        </a:p>
      </dsp:txBody>
      <dsp:txXfrm>
        <a:off x="3444434" y="1598692"/>
        <a:ext cx="1923253" cy="1153952"/>
      </dsp:txXfrm>
    </dsp:sp>
    <dsp:sp modelId="{60591084-3B6B-4EAD-B832-6ACD2B36E497}">
      <dsp:nvSpPr>
        <dsp:cNvPr id="0" name=""/>
        <dsp:cNvSpPr/>
      </dsp:nvSpPr>
      <dsp:spPr>
        <a:xfrm>
          <a:off x="3000285" y="3726249"/>
          <a:ext cx="4117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74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95101" y="3769757"/>
        <a:ext cx="22117" cy="4423"/>
      </dsp:txXfrm>
    </dsp:sp>
    <dsp:sp modelId="{309BFEE9-8B21-4A41-BA7F-92FEC7568D9F}">
      <dsp:nvSpPr>
        <dsp:cNvPr id="0" name=""/>
        <dsp:cNvSpPr/>
      </dsp:nvSpPr>
      <dsp:spPr>
        <a:xfrm>
          <a:off x="1078832" y="3194992"/>
          <a:ext cx="1923253" cy="1153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41" tIns="98923" rIns="94241" bIns="9892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- Discuss the importance of honesty in surgical technology and patient safety.</a:t>
          </a:r>
          <a:endParaRPr lang="en-US" sz="1300" kern="1200"/>
        </a:p>
      </dsp:txBody>
      <dsp:txXfrm>
        <a:off x="1078832" y="3194992"/>
        <a:ext cx="1923253" cy="1153952"/>
      </dsp:txXfrm>
    </dsp:sp>
    <dsp:sp modelId="{4590E788-A00E-4204-A145-A708B81558D6}">
      <dsp:nvSpPr>
        <dsp:cNvPr id="0" name=""/>
        <dsp:cNvSpPr/>
      </dsp:nvSpPr>
      <dsp:spPr>
        <a:xfrm>
          <a:off x="3444434" y="3194992"/>
          <a:ext cx="1923253" cy="1153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241" tIns="98923" rIns="94241" bIns="9892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- Conduct workshops on ethical practices in academics and clinical settings.</a:t>
          </a:r>
          <a:endParaRPr lang="en-US" sz="1300" kern="1200"/>
        </a:p>
      </dsp:txBody>
      <dsp:txXfrm>
        <a:off x="3444434" y="3194992"/>
        <a:ext cx="1923253" cy="11539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D479F-825A-43F7-B287-B37AEEF208E0}">
      <dsp:nvSpPr>
        <dsp:cNvPr id="0" name=""/>
        <dsp:cNvSpPr/>
      </dsp:nvSpPr>
      <dsp:spPr>
        <a:xfrm>
          <a:off x="0" y="1805"/>
          <a:ext cx="644652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42ACF-E2E2-4FAC-A4AF-A8C7F2364902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41D8A-5C6B-4CE1-A563-681CACF3827A}">
      <dsp:nvSpPr>
        <dsp:cNvPr id="0" name=""/>
        <dsp:cNvSpPr/>
      </dsp:nvSpPr>
      <dsp:spPr>
        <a:xfrm>
          <a:off x="1057183" y="1805"/>
          <a:ext cx="538933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/>
            <a:t>- Use of anti-cheating software for online tests.</a:t>
          </a:r>
          <a:endParaRPr lang="en-US" sz="2200" kern="1200"/>
        </a:p>
      </dsp:txBody>
      <dsp:txXfrm>
        <a:off x="1057183" y="1805"/>
        <a:ext cx="5389336" cy="915310"/>
      </dsp:txXfrm>
    </dsp:sp>
    <dsp:sp modelId="{DA6C2FE4-96DC-43E1-9DA3-C3322B7908A2}">
      <dsp:nvSpPr>
        <dsp:cNvPr id="0" name=""/>
        <dsp:cNvSpPr/>
      </dsp:nvSpPr>
      <dsp:spPr>
        <a:xfrm>
          <a:off x="0" y="1145944"/>
          <a:ext cx="644652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BAD26-8C81-4184-B854-61DAEDC6ED97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5B9A0-C160-478F-A290-6F3CC0EA04FD}">
      <dsp:nvSpPr>
        <dsp:cNvPr id="0" name=""/>
        <dsp:cNvSpPr/>
      </dsp:nvSpPr>
      <dsp:spPr>
        <a:xfrm>
          <a:off x="1057183" y="1145944"/>
          <a:ext cx="538933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/>
            <a:t>- Monitoring tools like Respondus or ExamSoft.</a:t>
          </a:r>
          <a:endParaRPr lang="en-US" sz="2200" kern="1200"/>
        </a:p>
      </dsp:txBody>
      <dsp:txXfrm>
        <a:off x="1057183" y="1145944"/>
        <a:ext cx="5389336" cy="915310"/>
      </dsp:txXfrm>
    </dsp:sp>
    <dsp:sp modelId="{390EEF5F-24DC-4925-A408-8C0CA15961BB}">
      <dsp:nvSpPr>
        <dsp:cNvPr id="0" name=""/>
        <dsp:cNvSpPr/>
      </dsp:nvSpPr>
      <dsp:spPr>
        <a:xfrm>
          <a:off x="0" y="2290082"/>
          <a:ext cx="644652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B510E-0176-45B5-B558-1AC13664ECE6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FF57C-38ED-4F65-A168-641FBD5E3ABE}">
      <dsp:nvSpPr>
        <dsp:cNvPr id="0" name=""/>
        <dsp:cNvSpPr/>
      </dsp:nvSpPr>
      <dsp:spPr>
        <a:xfrm>
          <a:off x="1057183" y="2290082"/>
          <a:ext cx="538933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/>
            <a:t>- AI-based plagiarism detection tools for written work.</a:t>
          </a:r>
          <a:endParaRPr lang="en-US" sz="2200" kern="1200"/>
        </a:p>
      </dsp:txBody>
      <dsp:txXfrm>
        <a:off x="1057183" y="2290082"/>
        <a:ext cx="5389336" cy="915310"/>
      </dsp:txXfrm>
    </dsp:sp>
    <dsp:sp modelId="{6220FDCA-2B4C-49F3-927A-9E929D257CDA}">
      <dsp:nvSpPr>
        <dsp:cNvPr id="0" name=""/>
        <dsp:cNvSpPr/>
      </dsp:nvSpPr>
      <dsp:spPr>
        <a:xfrm>
          <a:off x="0" y="3434220"/>
          <a:ext cx="644652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69499-A7E8-49EB-BBCF-84A2C44A5D6C}">
      <dsp:nvSpPr>
        <dsp:cNvPr id="0" name=""/>
        <dsp:cNvSpPr/>
      </dsp:nvSpPr>
      <dsp:spPr>
        <a:xfrm>
          <a:off x="276881" y="3640165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62829-718C-4C44-9134-5BD2FA9B45D4}">
      <dsp:nvSpPr>
        <dsp:cNvPr id="0" name=""/>
        <dsp:cNvSpPr/>
      </dsp:nvSpPr>
      <dsp:spPr>
        <a:xfrm>
          <a:off x="1057183" y="3434220"/>
          <a:ext cx="538933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/>
            <a:t>- Restricted device use during exams or clinical assessments.</a:t>
          </a:r>
          <a:endParaRPr lang="en-US" sz="2200" kern="1200"/>
        </a:p>
      </dsp:txBody>
      <dsp:txXfrm>
        <a:off x="1057183" y="3434220"/>
        <a:ext cx="5389336" cy="915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BA137-AFE6-43D6-B99A-B613F675DE8E}">
      <dsp:nvSpPr>
        <dsp:cNvPr id="0" name=""/>
        <dsp:cNvSpPr/>
      </dsp:nvSpPr>
      <dsp:spPr>
        <a:xfrm>
          <a:off x="2340410" y="514845"/>
          <a:ext cx="3961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7082" y="45719"/>
              </a:lnTo>
            </a:path>
            <a:path>
              <a:moveTo>
                <a:pt x="249112" y="45719"/>
              </a:moveTo>
              <a:lnTo>
                <a:pt x="39619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1</a:t>
          </a:r>
        </a:p>
      </dsp:txBody>
      <dsp:txXfrm>
        <a:off x="2487493" y="491544"/>
        <a:ext cx="102030" cy="138041"/>
      </dsp:txXfrm>
    </dsp:sp>
    <dsp:sp modelId="{1848B6CF-035D-4E2C-A33A-777201D30169}">
      <dsp:nvSpPr>
        <dsp:cNvPr id="0" name=""/>
        <dsp:cNvSpPr/>
      </dsp:nvSpPr>
      <dsp:spPr>
        <a:xfrm>
          <a:off x="486579" y="3875"/>
          <a:ext cx="1855631" cy="11133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927" tIns="95444" rIns="90927" bIns="9544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 dirty="0"/>
            <a:t>- Create application-based and scenario-driven questions.</a:t>
          </a:r>
          <a:endParaRPr lang="en-US" sz="1300" kern="1200" dirty="0"/>
        </a:p>
      </dsp:txBody>
      <dsp:txXfrm>
        <a:off x="486579" y="3875"/>
        <a:ext cx="1855631" cy="1113378"/>
      </dsp:txXfrm>
    </dsp:sp>
    <dsp:sp modelId="{31D95E9C-9B3D-4B1E-BE33-9FBBCCF6DC5D}">
      <dsp:nvSpPr>
        <dsp:cNvPr id="0" name=""/>
        <dsp:cNvSpPr/>
      </dsp:nvSpPr>
      <dsp:spPr>
        <a:xfrm>
          <a:off x="4622837" y="514845"/>
          <a:ext cx="3961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7082" y="45719"/>
              </a:lnTo>
            </a:path>
            <a:path>
              <a:moveTo>
                <a:pt x="249112" y="45719"/>
              </a:moveTo>
              <a:lnTo>
                <a:pt x="396195" y="45720"/>
              </a:lnTo>
            </a:path>
          </a:pathLst>
        </a:custGeom>
        <a:noFill/>
        <a:ln w="9525" cap="flat" cmpd="sng" algn="ctr">
          <a:solidFill>
            <a:schemeClr val="accent2">
              <a:hueOff val="-1060667"/>
              <a:satOff val="346"/>
              <a:lumOff val="-30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2</a:t>
          </a:r>
        </a:p>
      </dsp:txBody>
      <dsp:txXfrm>
        <a:off x="4769919" y="491544"/>
        <a:ext cx="102030" cy="138041"/>
      </dsp:txXfrm>
    </dsp:sp>
    <dsp:sp modelId="{8EBDA266-BEF7-48CA-A507-E1256DE112D1}">
      <dsp:nvSpPr>
        <dsp:cNvPr id="0" name=""/>
        <dsp:cNvSpPr/>
      </dsp:nvSpPr>
      <dsp:spPr>
        <a:xfrm>
          <a:off x="2769005" y="3875"/>
          <a:ext cx="1855631" cy="1113378"/>
        </a:xfrm>
        <a:prstGeom prst="rect">
          <a:avLst/>
        </a:prstGeom>
        <a:solidFill>
          <a:schemeClr val="accent2">
            <a:hueOff val="-928083"/>
            <a:satOff val="303"/>
            <a:lumOff val="-27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927" tIns="95444" rIns="90927" bIns="9544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Open-Ended Reflection Questions</a:t>
          </a:r>
        </a:p>
      </dsp:txBody>
      <dsp:txXfrm>
        <a:off x="2769005" y="3875"/>
        <a:ext cx="1855631" cy="1113378"/>
      </dsp:txXfrm>
    </dsp:sp>
    <dsp:sp modelId="{9F11C1AB-BBC0-411A-A0DF-AB9849B941AB}">
      <dsp:nvSpPr>
        <dsp:cNvPr id="0" name=""/>
        <dsp:cNvSpPr/>
      </dsp:nvSpPr>
      <dsp:spPr>
        <a:xfrm>
          <a:off x="1414395" y="1115454"/>
          <a:ext cx="4564852" cy="396195"/>
        </a:xfrm>
        <a:custGeom>
          <a:avLst/>
          <a:gdLst/>
          <a:ahLst/>
          <a:cxnLst/>
          <a:rect l="0" t="0" r="0" b="0"/>
          <a:pathLst>
            <a:path>
              <a:moveTo>
                <a:pt x="4564852" y="0"/>
              </a:moveTo>
              <a:lnTo>
                <a:pt x="4564852" y="215197"/>
              </a:lnTo>
              <a:lnTo>
                <a:pt x="0" y="215197"/>
              </a:lnTo>
              <a:lnTo>
                <a:pt x="0" y="396195"/>
              </a:lnTo>
            </a:path>
          </a:pathLst>
        </a:custGeom>
        <a:noFill/>
        <a:ln w="9525" cap="flat" cmpd="sng" algn="ctr">
          <a:solidFill>
            <a:schemeClr val="accent2">
              <a:hueOff val="-2121334"/>
              <a:satOff val="692"/>
              <a:lumOff val="-61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3</a:t>
          </a:r>
        </a:p>
      </dsp:txBody>
      <dsp:txXfrm>
        <a:off x="3582202" y="1244531"/>
        <a:ext cx="229238" cy="138041"/>
      </dsp:txXfrm>
    </dsp:sp>
    <dsp:sp modelId="{DC2E845B-ABC9-4A9A-99AD-02E2DBCE0C95}">
      <dsp:nvSpPr>
        <dsp:cNvPr id="0" name=""/>
        <dsp:cNvSpPr/>
      </dsp:nvSpPr>
      <dsp:spPr>
        <a:xfrm>
          <a:off x="5051432" y="3875"/>
          <a:ext cx="1855631" cy="1113378"/>
        </a:xfrm>
        <a:prstGeom prst="rect">
          <a:avLst/>
        </a:prstGeom>
        <a:solidFill>
          <a:schemeClr val="accent2">
            <a:hueOff val="-1856167"/>
            <a:satOff val="606"/>
            <a:lumOff val="-53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927" tIns="95444" rIns="90927" bIns="9544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- Use randomized question pools in assessments.</a:t>
          </a:r>
          <a:endParaRPr lang="en-US" sz="1300" kern="1200"/>
        </a:p>
      </dsp:txBody>
      <dsp:txXfrm>
        <a:off x="5051432" y="3875"/>
        <a:ext cx="1855631" cy="1113378"/>
      </dsp:txXfrm>
    </dsp:sp>
    <dsp:sp modelId="{60B8729A-0793-4002-89AA-FFD1FA361C76}">
      <dsp:nvSpPr>
        <dsp:cNvPr id="0" name=""/>
        <dsp:cNvSpPr/>
      </dsp:nvSpPr>
      <dsp:spPr>
        <a:xfrm>
          <a:off x="2340410" y="2055018"/>
          <a:ext cx="3961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7082" y="45720"/>
              </a:lnTo>
            </a:path>
            <a:path>
              <a:moveTo>
                <a:pt x="249112" y="45720"/>
              </a:moveTo>
              <a:lnTo>
                <a:pt x="396195" y="45720"/>
              </a:lnTo>
            </a:path>
          </a:pathLst>
        </a:custGeom>
        <a:noFill/>
        <a:ln w="9525" cap="flat" cmpd="sng" algn="ctr">
          <a:solidFill>
            <a:schemeClr val="accent2">
              <a:hueOff val="-3182000"/>
              <a:satOff val="1038"/>
              <a:lumOff val="-92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4</a:t>
          </a:r>
        </a:p>
      </dsp:txBody>
      <dsp:txXfrm>
        <a:off x="2487493" y="2031718"/>
        <a:ext cx="102030" cy="138041"/>
      </dsp:txXfrm>
    </dsp:sp>
    <dsp:sp modelId="{3331E500-9326-4437-A811-6E3684BA8FB1}">
      <dsp:nvSpPr>
        <dsp:cNvPr id="0" name=""/>
        <dsp:cNvSpPr/>
      </dsp:nvSpPr>
      <dsp:spPr>
        <a:xfrm>
          <a:off x="486579" y="1544049"/>
          <a:ext cx="1855631" cy="1113378"/>
        </a:xfrm>
        <a:prstGeom prst="rect">
          <a:avLst/>
        </a:prstGeom>
        <a:solidFill>
          <a:schemeClr val="accent2">
            <a:hueOff val="-2784250"/>
            <a:satOff val="908"/>
            <a:lumOff val="-80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927" tIns="95444" rIns="90927" bIns="9544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- Incorporate oral or practical evaluations.</a:t>
          </a:r>
          <a:endParaRPr lang="en-US" sz="1300" kern="1200"/>
        </a:p>
      </dsp:txBody>
      <dsp:txXfrm>
        <a:off x="486579" y="1544049"/>
        <a:ext cx="1855631" cy="1113378"/>
      </dsp:txXfrm>
    </dsp:sp>
    <dsp:sp modelId="{F578D3BE-0B62-42F3-8ED0-944000AA295F}">
      <dsp:nvSpPr>
        <dsp:cNvPr id="0" name=""/>
        <dsp:cNvSpPr/>
      </dsp:nvSpPr>
      <dsp:spPr>
        <a:xfrm>
          <a:off x="4622837" y="2055018"/>
          <a:ext cx="3961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7082" y="45720"/>
              </a:lnTo>
            </a:path>
            <a:path>
              <a:moveTo>
                <a:pt x="249112" y="45720"/>
              </a:moveTo>
              <a:lnTo>
                <a:pt x="396195" y="45720"/>
              </a:lnTo>
            </a:path>
          </a:pathLst>
        </a:custGeom>
        <a:noFill/>
        <a:ln w="9525" cap="flat" cmpd="sng" algn="ctr">
          <a:solidFill>
            <a:schemeClr val="accent2">
              <a:hueOff val="-4242667"/>
              <a:satOff val="1384"/>
              <a:lumOff val="-123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5</a:t>
          </a:r>
        </a:p>
      </dsp:txBody>
      <dsp:txXfrm>
        <a:off x="4769919" y="2031718"/>
        <a:ext cx="102030" cy="138041"/>
      </dsp:txXfrm>
    </dsp:sp>
    <dsp:sp modelId="{B6F67DCB-CD89-48DE-9892-ECF4816B6A4D}">
      <dsp:nvSpPr>
        <dsp:cNvPr id="0" name=""/>
        <dsp:cNvSpPr/>
      </dsp:nvSpPr>
      <dsp:spPr>
        <a:xfrm>
          <a:off x="2769005" y="1544049"/>
          <a:ext cx="1855631" cy="1113378"/>
        </a:xfrm>
        <a:prstGeom prst="rect">
          <a:avLst/>
        </a:prstGeom>
        <a:solidFill>
          <a:schemeClr val="accent2">
            <a:hueOff val="-3712334"/>
            <a:satOff val="1211"/>
            <a:lumOff val="-107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927" tIns="95444" rIns="90927" bIns="9544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 dirty="0"/>
            <a:t>- Focus on competency-based rather than memory-based evaluations.</a:t>
          </a:r>
          <a:endParaRPr lang="en-US" sz="1300" kern="1200" dirty="0"/>
        </a:p>
      </dsp:txBody>
      <dsp:txXfrm>
        <a:off x="2769005" y="1544049"/>
        <a:ext cx="1855631" cy="1113378"/>
      </dsp:txXfrm>
    </dsp:sp>
    <dsp:sp modelId="{8C9CA0F0-E909-43B3-8818-057B6310CDAE}">
      <dsp:nvSpPr>
        <dsp:cNvPr id="0" name=""/>
        <dsp:cNvSpPr/>
      </dsp:nvSpPr>
      <dsp:spPr>
        <a:xfrm>
          <a:off x="1414395" y="2655628"/>
          <a:ext cx="4564852" cy="396195"/>
        </a:xfrm>
        <a:custGeom>
          <a:avLst/>
          <a:gdLst/>
          <a:ahLst/>
          <a:cxnLst/>
          <a:rect l="0" t="0" r="0" b="0"/>
          <a:pathLst>
            <a:path>
              <a:moveTo>
                <a:pt x="4564852" y="0"/>
              </a:moveTo>
              <a:lnTo>
                <a:pt x="4564852" y="215197"/>
              </a:lnTo>
              <a:lnTo>
                <a:pt x="0" y="215197"/>
              </a:lnTo>
              <a:lnTo>
                <a:pt x="0" y="396195"/>
              </a:lnTo>
            </a:path>
          </a:pathLst>
        </a:custGeom>
        <a:noFill/>
        <a:ln w="9525" cap="flat" cmpd="sng" algn="ctr">
          <a:solidFill>
            <a:schemeClr val="accent2">
              <a:hueOff val="-5303334"/>
              <a:satOff val="1730"/>
              <a:lumOff val="-154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6</a:t>
          </a:r>
        </a:p>
      </dsp:txBody>
      <dsp:txXfrm>
        <a:off x="3582202" y="2784705"/>
        <a:ext cx="229238" cy="138041"/>
      </dsp:txXfrm>
    </dsp:sp>
    <dsp:sp modelId="{7BA8E3D1-0C6F-4588-8966-CF288F5F806D}">
      <dsp:nvSpPr>
        <dsp:cNvPr id="0" name=""/>
        <dsp:cNvSpPr/>
      </dsp:nvSpPr>
      <dsp:spPr>
        <a:xfrm>
          <a:off x="5051432" y="1544049"/>
          <a:ext cx="1855631" cy="1113378"/>
        </a:xfrm>
        <a:prstGeom prst="rect">
          <a:avLst/>
        </a:prstGeom>
        <a:solidFill>
          <a:schemeClr val="accent2">
            <a:hueOff val="-4640417"/>
            <a:satOff val="1514"/>
            <a:lumOff val="-134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927" tIns="95444" rIns="90927" bIns="9544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Group-Based Assessments with Accountability</a:t>
          </a:r>
        </a:p>
      </dsp:txBody>
      <dsp:txXfrm>
        <a:off x="5051432" y="1544049"/>
        <a:ext cx="1855631" cy="1113378"/>
      </dsp:txXfrm>
    </dsp:sp>
    <dsp:sp modelId="{520582E4-37A9-4AA9-8698-843864C061EB}">
      <dsp:nvSpPr>
        <dsp:cNvPr id="0" name=""/>
        <dsp:cNvSpPr/>
      </dsp:nvSpPr>
      <dsp:spPr>
        <a:xfrm>
          <a:off x="2340410" y="3595192"/>
          <a:ext cx="3961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7082" y="45719"/>
              </a:lnTo>
            </a:path>
            <a:path>
              <a:moveTo>
                <a:pt x="249112" y="45719"/>
              </a:moveTo>
              <a:lnTo>
                <a:pt x="396195" y="45720"/>
              </a:lnTo>
            </a:path>
          </a:pathLst>
        </a:custGeom>
        <a:noFill/>
        <a:ln w="9525" cap="flat" cmpd="sng" algn="ctr">
          <a:solidFill>
            <a:schemeClr val="accent2">
              <a:hueOff val="-6364001"/>
              <a:satOff val="2076"/>
              <a:lumOff val="-184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7</a:t>
          </a:r>
        </a:p>
      </dsp:txBody>
      <dsp:txXfrm>
        <a:off x="2487493" y="3571892"/>
        <a:ext cx="102030" cy="138041"/>
      </dsp:txXfrm>
    </dsp:sp>
    <dsp:sp modelId="{6A88FE6F-2100-49C7-BAAA-56B9CE3CDD1A}">
      <dsp:nvSpPr>
        <dsp:cNvPr id="0" name=""/>
        <dsp:cNvSpPr/>
      </dsp:nvSpPr>
      <dsp:spPr>
        <a:xfrm>
          <a:off x="486579" y="3084223"/>
          <a:ext cx="1855631" cy="1113378"/>
        </a:xfrm>
        <a:prstGeom prst="rect">
          <a:avLst/>
        </a:prstGeom>
        <a:solidFill>
          <a:schemeClr val="accent2">
            <a:hueOff val="-5568501"/>
            <a:satOff val="1817"/>
            <a:lumOff val="-161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927" tIns="95444" rIns="90927" bIns="9544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Sequential Assessments</a:t>
          </a:r>
        </a:p>
      </dsp:txBody>
      <dsp:txXfrm>
        <a:off x="486579" y="3084223"/>
        <a:ext cx="1855631" cy="1113378"/>
      </dsp:txXfrm>
    </dsp:sp>
    <dsp:sp modelId="{F31CEED1-ECD3-482D-AEC6-85949F6E1761}">
      <dsp:nvSpPr>
        <dsp:cNvPr id="0" name=""/>
        <dsp:cNvSpPr/>
      </dsp:nvSpPr>
      <dsp:spPr>
        <a:xfrm>
          <a:off x="4622837" y="3595192"/>
          <a:ext cx="3961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7082" y="45719"/>
              </a:lnTo>
            </a:path>
            <a:path>
              <a:moveTo>
                <a:pt x="249112" y="45719"/>
              </a:moveTo>
              <a:lnTo>
                <a:pt x="396195" y="45720"/>
              </a:lnTo>
            </a:path>
          </a:pathLst>
        </a:custGeom>
        <a:noFill/>
        <a:ln w="9525" cap="flat" cmpd="sng" algn="ctr">
          <a:solidFill>
            <a:schemeClr val="accent2">
              <a:hueOff val="-7424668"/>
              <a:satOff val="2422"/>
              <a:lumOff val="-215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8</a:t>
          </a:r>
        </a:p>
      </dsp:txBody>
      <dsp:txXfrm>
        <a:off x="4769919" y="3571892"/>
        <a:ext cx="102030" cy="138041"/>
      </dsp:txXfrm>
    </dsp:sp>
    <dsp:sp modelId="{43313236-CCF6-461D-B837-EDFC15DAB085}">
      <dsp:nvSpPr>
        <dsp:cNvPr id="0" name=""/>
        <dsp:cNvSpPr/>
      </dsp:nvSpPr>
      <dsp:spPr>
        <a:xfrm>
          <a:off x="2769005" y="3084223"/>
          <a:ext cx="1855631" cy="1113378"/>
        </a:xfrm>
        <a:prstGeom prst="rect">
          <a:avLst/>
        </a:prstGeom>
        <a:solidFill>
          <a:schemeClr val="accent2">
            <a:hueOff val="-6496584"/>
            <a:satOff val="2119"/>
            <a:lumOff val="-1887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927" tIns="95444" rIns="90927" bIns="9544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Video-Based Role Play/ Proctored Simulated Exams</a:t>
          </a:r>
        </a:p>
      </dsp:txBody>
      <dsp:txXfrm>
        <a:off x="2769005" y="3084223"/>
        <a:ext cx="1855631" cy="1113378"/>
      </dsp:txXfrm>
    </dsp:sp>
    <dsp:sp modelId="{89E3C3FA-26DB-4398-998A-D35BDE686902}">
      <dsp:nvSpPr>
        <dsp:cNvPr id="0" name=""/>
        <dsp:cNvSpPr/>
      </dsp:nvSpPr>
      <dsp:spPr>
        <a:xfrm>
          <a:off x="5051432" y="3084223"/>
          <a:ext cx="1855631" cy="1113378"/>
        </a:xfrm>
        <a:prstGeom prst="rect">
          <a:avLst/>
        </a:prstGeom>
        <a:solidFill>
          <a:schemeClr val="accent2">
            <a:hueOff val="-7424668"/>
            <a:satOff val="2422"/>
            <a:lumOff val="-2157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0927" tIns="95444" rIns="90927" bIns="9544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Dynamic “What Would You Do Next?” Questions</a:t>
          </a:r>
        </a:p>
      </dsp:txBody>
      <dsp:txXfrm>
        <a:off x="5051432" y="3084223"/>
        <a:ext cx="1855631" cy="11133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03355-5E04-44E1-BD61-8BB91869D474}">
      <dsp:nvSpPr>
        <dsp:cNvPr id="0" name=""/>
        <dsp:cNvSpPr/>
      </dsp:nvSpPr>
      <dsp:spPr>
        <a:xfrm>
          <a:off x="0" y="660708"/>
          <a:ext cx="2057186" cy="288006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386" tIns="330200" rIns="160386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- Lead by example: Model ethical behavior.</a:t>
          </a:r>
          <a:endParaRPr lang="en-US" sz="1800" kern="1200"/>
        </a:p>
      </dsp:txBody>
      <dsp:txXfrm>
        <a:off x="0" y="1755132"/>
        <a:ext cx="2057186" cy="1728036"/>
      </dsp:txXfrm>
    </dsp:sp>
    <dsp:sp modelId="{AF44297B-E2EC-492F-9003-D4E83076F719}">
      <dsp:nvSpPr>
        <dsp:cNvPr id="0" name=""/>
        <dsp:cNvSpPr/>
      </dsp:nvSpPr>
      <dsp:spPr>
        <a:xfrm>
          <a:off x="596584" y="948715"/>
          <a:ext cx="864018" cy="8640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7362" tIns="12700" rIns="67362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1</a:t>
          </a:r>
        </a:p>
      </dsp:txBody>
      <dsp:txXfrm>
        <a:off x="723117" y="1075248"/>
        <a:ext cx="610952" cy="610952"/>
      </dsp:txXfrm>
    </dsp:sp>
    <dsp:sp modelId="{4F688991-4F2A-4A27-81C1-554D54D8FEA5}">
      <dsp:nvSpPr>
        <dsp:cNvPr id="0" name=""/>
        <dsp:cNvSpPr/>
      </dsp:nvSpPr>
      <dsp:spPr>
        <a:xfrm>
          <a:off x="0" y="3540698"/>
          <a:ext cx="205718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299831-5F76-4F01-B14D-95359586D26D}">
      <dsp:nvSpPr>
        <dsp:cNvPr id="0" name=""/>
        <dsp:cNvSpPr/>
      </dsp:nvSpPr>
      <dsp:spPr>
        <a:xfrm>
          <a:off x="2262905" y="660708"/>
          <a:ext cx="2057186" cy="288006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386" tIns="330200" rIns="160386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- Build trust and rapport with students.</a:t>
          </a:r>
          <a:endParaRPr lang="en-US" sz="1800" kern="1200"/>
        </a:p>
      </dsp:txBody>
      <dsp:txXfrm>
        <a:off x="2262905" y="1755132"/>
        <a:ext cx="2057186" cy="1728036"/>
      </dsp:txXfrm>
    </dsp:sp>
    <dsp:sp modelId="{9EF4DE92-26A6-4C61-B2BC-C94615C2677E}">
      <dsp:nvSpPr>
        <dsp:cNvPr id="0" name=""/>
        <dsp:cNvSpPr/>
      </dsp:nvSpPr>
      <dsp:spPr>
        <a:xfrm>
          <a:off x="2859489" y="948715"/>
          <a:ext cx="864018" cy="8640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7362" tIns="12700" rIns="67362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2</a:t>
          </a:r>
        </a:p>
      </dsp:txBody>
      <dsp:txXfrm>
        <a:off x="2986022" y="1075248"/>
        <a:ext cx="610952" cy="610952"/>
      </dsp:txXfrm>
    </dsp:sp>
    <dsp:sp modelId="{505387D4-51BF-403F-B67C-E4D0B76B2F07}">
      <dsp:nvSpPr>
        <dsp:cNvPr id="0" name=""/>
        <dsp:cNvSpPr/>
      </dsp:nvSpPr>
      <dsp:spPr>
        <a:xfrm>
          <a:off x="2262905" y="3540698"/>
          <a:ext cx="205718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2F01B5-A53A-41D6-976A-9B0E71C8895D}">
      <dsp:nvSpPr>
        <dsp:cNvPr id="0" name=""/>
        <dsp:cNvSpPr/>
      </dsp:nvSpPr>
      <dsp:spPr>
        <a:xfrm>
          <a:off x="4525810" y="660708"/>
          <a:ext cx="2057186" cy="288006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386" tIns="330200" rIns="160386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- Recognize and reward honesty and professionalism.</a:t>
          </a:r>
          <a:endParaRPr lang="en-US" sz="1800" kern="1200"/>
        </a:p>
      </dsp:txBody>
      <dsp:txXfrm>
        <a:off x="4525810" y="1755132"/>
        <a:ext cx="2057186" cy="1728036"/>
      </dsp:txXfrm>
    </dsp:sp>
    <dsp:sp modelId="{879F6683-D78B-4F0E-8732-8A7EBF6FD59C}">
      <dsp:nvSpPr>
        <dsp:cNvPr id="0" name=""/>
        <dsp:cNvSpPr/>
      </dsp:nvSpPr>
      <dsp:spPr>
        <a:xfrm>
          <a:off x="5122394" y="948715"/>
          <a:ext cx="864018" cy="86401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7362" tIns="12700" rIns="67362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3</a:t>
          </a:r>
        </a:p>
      </dsp:txBody>
      <dsp:txXfrm>
        <a:off x="5248927" y="1075248"/>
        <a:ext cx="610952" cy="610952"/>
      </dsp:txXfrm>
    </dsp:sp>
    <dsp:sp modelId="{ED805F78-DC9F-46A6-BCAF-F7B8D2E3B905}">
      <dsp:nvSpPr>
        <dsp:cNvPr id="0" name=""/>
        <dsp:cNvSpPr/>
      </dsp:nvSpPr>
      <dsp:spPr>
        <a:xfrm>
          <a:off x="4525810" y="3540698"/>
          <a:ext cx="2057186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418E6-840D-4E3F-97BF-CF7F73CCC0EB}">
      <dsp:nvSpPr>
        <dsp:cNvPr id="0" name=""/>
        <dsp:cNvSpPr/>
      </dsp:nvSpPr>
      <dsp:spPr>
        <a:xfrm>
          <a:off x="0" y="3399"/>
          <a:ext cx="6919325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E0F7A-812D-45D5-B22C-739BB237C8CC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0BC4D-8689-49E0-918A-024CFF8A72C7}">
      <dsp:nvSpPr>
        <dsp:cNvPr id="0" name=""/>
        <dsp:cNvSpPr/>
      </dsp:nvSpPr>
      <dsp:spPr>
        <a:xfrm>
          <a:off x="836323" y="3399"/>
          <a:ext cx="6083001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- Encourage transparent environments during exams:</a:t>
          </a:r>
          <a:endParaRPr lang="en-US" sz="1900" kern="1200"/>
        </a:p>
      </dsp:txBody>
      <dsp:txXfrm>
        <a:off x="836323" y="3399"/>
        <a:ext cx="6083001" cy="724089"/>
      </dsp:txXfrm>
    </dsp:sp>
    <dsp:sp modelId="{6A277E03-126F-4E5C-969E-30E9EF47D6F3}">
      <dsp:nvSpPr>
        <dsp:cNvPr id="0" name=""/>
        <dsp:cNvSpPr/>
      </dsp:nvSpPr>
      <dsp:spPr>
        <a:xfrm>
          <a:off x="0" y="908511"/>
          <a:ext cx="6919325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02A58-A6A7-40CA-9E2D-482DA92F21F1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13740-C18D-41FC-BCB5-298C8381B720}">
      <dsp:nvSpPr>
        <dsp:cNvPr id="0" name=""/>
        <dsp:cNvSpPr/>
      </dsp:nvSpPr>
      <dsp:spPr>
        <a:xfrm>
          <a:off x="836323" y="908511"/>
          <a:ext cx="6083001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- Proctoring (in-person and online).</a:t>
          </a:r>
          <a:endParaRPr lang="en-US" sz="1900" kern="1200"/>
        </a:p>
      </dsp:txBody>
      <dsp:txXfrm>
        <a:off x="836323" y="908511"/>
        <a:ext cx="6083001" cy="724089"/>
      </dsp:txXfrm>
    </dsp:sp>
    <dsp:sp modelId="{FDFD01C9-28DE-4C6D-828B-FD3C62E16EB9}">
      <dsp:nvSpPr>
        <dsp:cNvPr id="0" name=""/>
        <dsp:cNvSpPr/>
      </dsp:nvSpPr>
      <dsp:spPr>
        <a:xfrm>
          <a:off x="0" y="1813624"/>
          <a:ext cx="6919325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7180F-2B6B-4EA9-8FF0-0A1ACA7ED47D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8F7C4-826E-41E1-B00C-80D1059B0714}">
      <dsp:nvSpPr>
        <dsp:cNvPr id="0" name=""/>
        <dsp:cNvSpPr/>
      </dsp:nvSpPr>
      <dsp:spPr>
        <a:xfrm>
          <a:off x="836323" y="1813624"/>
          <a:ext cx="6083001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- Use of mirrored screens or surveillance tools.</a:t>
          </a:r>
          <a:endParaRPr lang="en-US" sz="1900" kern="1200"/>
        </a:p>
      </dsp:txBody>
      <dsp:txXfrm>
        <a:off x="836323" y="1813624"/>
        <a:ext cx="6083001" cy="724089"/>
      </dsp:txXfrm>
    </dsp:sp>
    <dsp:sp modelId="{B6360A51-05CF-472A-BD3C-892A4EA13AD4}">
      <dsp:nvSpPr>
        <dsp:cNvPr id="0" name=""/>
        <dsp:cNvSpPr/>
      </dsp:nvSpPr>
      <dsp:spPr>
        <a:xfrm>
          <a:off x="0" y="2718736"/>
          <a:ext cx="6919325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B6C4E-BF69-4103-A855-01684EAC8C1C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DD297-FEB5-4E87-B7F5-87F7858EB4CD}">
      <dsp:nvSpPr>
        <dsp:cNvPr id="0" name=""/>
        <dsp:cNvSpPr/>
      </dsp:nvSpPr>
      <dsp:spPr>
        <a:xfrm>
          <a:off x="836323" y="2718736"/>
          <a:ext cx="6083001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- Limit unauthorized access:</a:t>
          </a:r>
          <a:endParaRPr lang="en-US" sz="1900" kern="1200"/>
        </a:p>
      </dsp:txBody>
      <dsp:txXfrm>
        <a:off x="836323" y="2718736"/>
        <a:ext cx="6083001" cy="724089"/>
      </dsp:txXfrm>
    </dsp:sp>
    <dsp:sp modelId="{C79A0421-20D4-4B7D-BB98-C794999D065F}">
      <dsp:nvSpPr>
        <dsp:cNvPr id="0" name=""/>
        <dsp:cNvSpPr/>
      </dsp:nvSpPr>
      <dsp:spPr>
        <a:xfrm>
          <a:off x="0" y="3623848"/>
          <a:ext cx="6919325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AF52B-BCF6-4C4C-8854-53A0E47F17B9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13C36-6181-4209-99B2-91940989DF54}">
      <dsp:nvSpPr>
        <dsp:cNvPr id="0" name=""/>
        <dsp:cNvSpPr/>
      </dsp:nvSpPr>
      <dsp:spPr>
        <a:xfrm>
          <a:off x="836323" y="3623848"/>
          <a:ext cx="6083001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/>
            <a:t>- Block internet or device use during specific tasks.</a:t>
          </a:r>
          <a:endParaRPr lang="en-US" sz="1900" kern="1200"/>
        </a:p>
      </dsp:txBody>
      <dsp:txXfrm>
        <a:off x="836323" y="3623848"/>
        <a:ext cx="6083001" cy="7240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B315E-189D-484B-AE64-2DACD56B342D}">
      <dsp:nvSpPr>
        <dsp:cNvPr id="0" name=""/>
        <dsp:cNvSpPr/>
      </dsp:nvSpPr>
      <dsp:spPr>
        <a:xfrm>
          <a:off x="1902929" y="1266650"/>
          <a:ext cx="4063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6327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95170" y="1310186"/>
        <a:ext cx="21846" cy="4369"/>
      </dsp:txXfrm>
    </dsp:sp>
    <dsp:sp modelId="{316852FC-34E8-4B68-95B7-75317CF16B4C}">
      <dsp:nvSpPr>
        <dsp:cNvPr id="0" name=""/>
        <dsp:cNvSpPr/>
      </dsp:nvSpPr>
      <dsp:spPr>
        <a:xfrm>
          <a:off x="5046" y="742466"/>
          <a:ext cx="1899683" cy="11398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086" tIns="97710" rIns="93086" bIns="9771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/>
            <a:t>- **Immediate Response**:</a:t>
          </a:r>
          <a:endParaRPr lang="en-US" sz="1400" kern="1200"/>
        </a:p>
      </dsp:txBody>
      <dsp:txXfrm>
        <a:off x="5046" y="742466"/>
        <a:ext cx="1899683" cy="1139809"/>
      </dsp:txXfrm>
    </dsp:sp>
    <dsp:sp modelId="{EFF4A9D5-59AB-4D54-805A-BD7701FC52DB}">
      <dsp:nvSpPr>
        <dsp:cNvPr id="0" name=""/>
        <dsp:cNvSpPr/>
      </dsp:nvSpPr>
      <dsp:spPr>
        <a:xfrm>
          <a:off x="4239540" y="1266650"/>
          <a:ext cx="4063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6327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31780" y="1310186"/>
        <a:ext cx="21846" cy="4369"/>
      </dsp:txXfrm>
    </dsp:sp>
    <dsp:sp modelId="{A072700A-F057-44FF-8615-1C15C33267C2}">
      <dsp:nvSpPr>
        <dsp:cNvPr id="0" name=""/>
        <dsp:cNvSpPr/>
      </dsp:nvSpPr>
      <dsp:spPr>
        <a:xfrm>
          <a:off x="2341656" y="742466"/>
          <a:ext cx="1899683" cy="11398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086" tIns="97710" rIns="93086" bIns="9771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/>
            <a:t>- Investigate and document incidents thoroughly.</a:t>
          </a:r>
          <a:endParaRPr lang="en-US" sz="1400" kern="1200"/>
        </a:p>
      </dsp:txBody>
      <dsp:txXfrm>
        <a:off x="2341656" y="742466"/>
        <a:ext cx="1899683" cy="1139809"/>
      </dsp:txXfrm>
    </dsp:sp>
    <dsp:sp modelId="{5EC4C535-179F-4FBC-874E-E022F3B2F369}">
      <dsp:nvSpPr>
        <dsp:cNvPr id="0" name=""/>
        <dsp:cNvSpPr/>
      </dsp:nvSpPr>
      <dsp:spPr>
        <a:xfrm>
          <a:off x="954888" y="1880475"/>
          <a:ext cx="4673220" cy="406327"/>
        </a:xfrm>
        <a:custGeom>
          <a:avLst/>
          <a:gdLst/>
          <a:ahLst/>
          <a:cxnLst/>
          <a:rect l="0" t="0" r="0" b="0"/>
          <a:pathLst>
            <a:path>
              <a:moveTo>
                <a:pt x="4673220" y="0"/>
              </a:moveTo>
              <a:lnTo>
                <a:pt x="4673220" y="220263"/>
              </a:lnTo>
              <a:lnTo>
                <a:pt x="0" y="220263"/>
              </a:lnTo>
              <a:lnTo>
                <a:pt x="0" y="406327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74158" y="2081454"/>
        <a:ext cx="234680" cy="4369"/>
      </dsp:txXfrm>
    </dsp:sp>
    <dsp:sp modelId="{AAD70E77-8336-41E3-8B5C-2F4250B5DEA9}">
      <dsp:nvSpPr>
        <dsp:cNvPr id="0" name=""/>
        <dsp:cNvSpPr/>
      </dsp:nvSpPr>
      <dsp:spPr>
        <a:xfrm>
          <a:off x="4678267" y="742466"/>
          <a:ext cx="1899683" cy="11398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086" tIns="97710" rIns="93086" bIns="9771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/>
            <a:t>- **Educational Approach**:</a:t>
          </a:r>
          <a:endParaRPr lang="en-US" sz="1400" kern="1200"/>
        </a:p>
      </dsp:txBody>
      <dsp:txXfrm>
        <a:off x="4678267" y="742466"/>
        <a:ext cx="1899683" cy="1139809"/>
      </dsp:txXfrm>
    </dsp:sp>
    <dsp:sp modelId="{5F256A60-C448-42D0-966A-9F1EAE528A86}">
      <dsp:nvSpPr>
        <dsp:cNvPr id="0" name=""/>
        <dsp:cNvSpPr/>
      </dsp:nvSpPr>
      <dsp:spPr>
        <a:xfrm>
          <a:off x="1902929" y="2843388"/>
          <a:ext cx="4063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6327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95170" y="2886923"/>
        <a:ext cx="21846" cy="4369"/>
      </dsp:txXfrm>
    </dsp:sp>
    <dsp:sp modelId="{4A169F23-FFC2-446A-9F59-859526C6A526}">
      <dsp:nvSpPr>
        <dsp:cNvPr id="0" name=""/>
        <dsp:cNvSpPr/>
      </dsp:nvSpPr>
      <dsp:spPr>
        <a:xfrm>
          <a:off x="5046" y="2319203"/>
          <a:ext cx="1899683" cy="11398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086" tIns="97710" rIns="93086" bIns="9771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/>
            <a:t>- Provide counseling and remediation opportunities for students.</a:t>
          </a:r>
          <a:endParaRPr lang="en-US" sz="1400" kern="1200"/>
        </a:p>
      </dsp:txBody>
      <dsp:txXfrm>
        <a:off x="5046" y="2319203"/>
        <a:ext cx="1899683" cy="1139809"/>
      </dsp:txXfrm>
    </dsp:sp>
    <dsp:sp modelId="{26E3EAB3-07DC-4D40-8FE7-9074281B2F8A}">
      <dsp:nvSpPr>
        <dsp:cNvPr id="0" name=""/>
        <dsp:cNvSpPr/>
      </dsp:nvSpPr>
      <dsp:spPr>
        <a:xfrm>
          <a:off x="4239540" y="2843388"/>
          <a:ext cx="4063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6327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31780" y="2886923"/>
        <a:ext cx="21846" cy="4369"/>
      </dsp:txXfrm>
    </dsp:sp>
    <dsp:sp modelId="{9DF88897-FF3C-4B3F-A562-CB44F84C2DBF}">
      <dsp:nvSpPr>
        <dsp:cNvPr id="0" name=""/>
        <dsp:cNvSpPr/>
      </dsp:nvSpPr>
      <dsp:spPr>
        <a:xfrm>
          <a:off x="2341656" y="2319203"/>
          <a:ext cx="1899683" cy="11398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086" tIns="97710" rIns="93086" bIns="9771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/>
            <a:t>- **Accountability**:</a:t>
          </a:r>
          <a:endParaRPr lang="en-US" sz="1400" kern="1200"/>
        </a:p>
      </dsp:txBody>
      <dsp:txXfrm>
        <a:off x="2341656" y="2319203"/>
        <a:ext cx="1899683" cy="1139809"/>
      </dsp:txXfrm>
    </dsp:sp>
    <dsp:sp modelId="{A0B46558-3FD7-46AF-867F-1665C7DEC38E}">
      <dsp:nvSpPr>
        <dsp:cNvPr id="0" name=""/>
        <dsp:cNvSpPr/>
      </dsp:nvSpPr>
      <dsp:spPr>
        <a:xfrm>
          <a:off x="4678267" y="2319203"/>
          <a:ext cx="1899683" cy="11398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3086" tIns="97710" rIns="93086" bIns="9771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/>
            <a:t>- Implement fair and consistent consequences for dishonesty.</a:t>
          </a:r>
          <a:endParaRPr lang="en-US" sz="1400" kern="1200"/>
        </a:p>
      </dsp:txBody>
      <dsp:txXfrm>
        <a:off x="4678267" y="2319203"/>
        <a:ext cx="1899683" cy="1139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05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3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5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1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092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3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8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5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2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7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8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1028699"/>
            <a:ext cx="7063740" cy="3862083"/>
          </a:xfrm>
        </p:spPr>
        <p:txBody>
          <a:bodyPr anchor="ctr">
            <a:normAutofit/>
          </a:bodyPr>
          <a:lstStyle/>
          <a:p>
            <a:pPr algn="ctr"/>
            <a:r>
              <a:rPr lang="en-US" sz="5200"/>
              <a:t>Preventing Academic Dishonesty in High-Tech Environments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5237670"/>
            <a:ext cx="7063740" cy="1183261"/>
          </a:xfrm>
        </p:spPr>
        <p:txBody>
          <a:bodyPr>
            <a:normAutofit/>
          </a:bodyPr>
          <a:lstStyle/>
          <a:p>
            <a:pPr algn="ctr"/>
            <a:r>
              <a:t>Strategies for Surgical Technology Educators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E8ECA2-60A0-4D39-817D-F1E982ED7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238625" y="5097592"/>
            <a:ext cx="44729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6248C8-0720-48AB-91BA-5F530BB4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656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3" y="365760"/>
            <a:ext cx="7393787" cy="1325562"/>
          </a:xfrm>
        </p:spPr>
        <p:txBody>
          <a:bodyPr>
            <a:normAutofit/>
          </a:bodyPr>
          <a:lstStyle/>
          <a:p>
            <a:r>
              <a:rPr lang="en-US"/>
              <a:t>Designing Cheating-Resistant Assessments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3BEDA7-D0B8-4802-8168-92452653B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EFF34B-7B1A-4F9D-8CEE-A40962BC7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22793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C6F2D9-E5D0-498F-C299-FCC71CF33B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700426"/>
              </p:ext>
            </p:extLst>
          </p:nvPr>
        </p:nvGraphicFramePr>
        <p:xfrm>
          <a:off x="946547" y="2013055"/>
          <a:ext cx="7393643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DE82C0-91BE-4773-894B-DF32C970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Scenario Driven Questions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EBE4F-BA93-4782-B666-62297676A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6423" y="643466"/>
            <a:ext cx="4370604" cy="5571067"/>
          </a:xfrm>
        </p:spPr>
        <p:txBody>
          <a:bodyPr>
            <a:normAutofit/>
          </a:bodyPr>
          <a:lstStyle/>
          <a:p>
            <a:r>
              <a:rPr lang="en-US" sz="1300" b="1" dirty="0"/>
              <a:t>Sterile Technique Application</a:t>
            </a:r>
          </a:p>
          <a:p>
            <a:r>
              <a:rPr lang="en-US" sz="1300" b="1" dirty="0"/>
              <a:t>Scenario</a:t>
            </a:r>
            <a:r>
              <a:rPr lang="en-US" sz="1300" dirty="0"/>
              <a:t>:</a:t>
            </a:r>
            <a:br>
              <a:rPr lang="en-US" sz="1300" dirty="0"/>
            </a:br>
            <a:r>
              <a:rPr lang="en-US" sz="1300" dirty="0"/>
              <a:t>You are the surgical technologist in a total knee replacement procedure. During the surgery, the surgeon accidentally brushes their gloved hand against a non-sterile surface.</a:t>
            </a:r>
          </a:p>
          <a:p>
            <a:r>
              <a:rPr lang="en-US" sz="1300" b="1" dirty="0"/>
              <a:t>Question</a:t>
            </a:r>
            <a:r>
              <a:rPr lang="en-US" sz="13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 dirty="0"/>
              <a:t>What steps should you take immediately to maintain sterility in the operating room?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 dirty="0"/>
              <a:t>How would you communicate this to the surgical team?</a:t>
            </a:r>
          </a:p>
          <a:p>
            <a:r>
              <a:rPr lang="en-US" sz="1300" b="1" dirty="0"/>
              <a:t>Answer Key</a:t>
            </a:r>
            <a:r>
              <a:rPr lang="en-US" sz="13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 dirty="0"/>
              <a:t>Inform the surgeon immediately about the contamination.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 dirty="0"/>
              <a:t>Provide the surgeon with a replacement sterile glove or request that they </a:t>
            </a:r>
            <a:r>
              <a:rPr lang="en-US" sz="1300" dirty="0" err="1"/>
              <a:t>reglove</a:t>
            </a:r>
            <a:r>
              <a:rPr lang="en-US" sz="1300" dirty="0"/>
              <a:t> entirely with assistance from the circulating nurse.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 dirty="0"/>
              <a:t>Ensure the contaminated item (if any) is removed from the sterile field.</a:t>
            </a:r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566540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6E22F-835E-4B63-B379-AE9D1D4CF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967" y="365760"/>
            <a:ext cx="4498259" cy="1325562"/>
          </a:xfrm>
        </p:spPr>
        <p:txBody>
          <a:bodyPr>
            <a:normAutofit/>
          </a:bodyPr>
          <a:lstStyle/>
          <a:p>
            <a:r>
              <a:rPr lang="en-US" sz="3400"/>
              <a:t>Open-Ended Reflection Questions</a:t>
            </a:r>
          </a:p>
        </p:txBody>
      </p:sp>
      <p:pic>
        <p:nvPicPr>
          <p:cNvPr id="7" name="Picture 6" descr="Two people in scrubs and surgical caps&#10;&#10;Description automatically generated">
            <a:extLst>
              <a:ext uri="{FF2B5EF4-FFF2-40B4-BE49-F238E27FC236}">
                <a16:creationId xmlns:a16="http://schemas.microsoft.com/office/drawing/2014/main" id="{B05E264B-466C-4AC5-B691-2D4FF21B59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77" r="21071"/>
          <a:stretch/>
        </p:blipFill>
        <p:spPr>
          <a:xfrm>
            <a:off x="20" y="10"/>
            <a:ext cx="3489963" cy="685799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53F21EE9-8798-43EB-9D3D-D02DC19A68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723967" y="2005739"/>
            <a:ext cx="4511678" cy="41743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Example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"Describe a situation where maintaining sterile technique might be challenging and explain how you would overcome it."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Why It’s Resistant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Personalized responses require critical thinking and individual reflection, making answers difficult to duplicate. </a:t>
            </a:r>
          </a:p>
        </p:txBody>
      </p:sp>
    </p:spTree>
    <p:extLst>
      <p:ext uri="{BB962C8B-B14F-4D97-AF65-F5344CB8AC3E}">
        <p14:creationId xmlns:p14="http://schemas.microsoft.com/office/powerpoint/2010/main" val="1385923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CB0B7-8D28-4191-9B10-BD341709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16" y="566382"/>
            <a:ext cx="3400536" cy="1550284"/>
          </a:xfrm>
        </p:spPr>
        <p:txBody>
          <a:bodyPr>
            <a:normAutofit/>
          </a:bodyPr>
          <a:lstStyle/>
          <a:p>
            <a:r>
              <a:rPr lang="en-US" sz="3100" dirty="0"/>
              <a:t>Group-Based Assessments with Accountability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CF6C96-4596-4D83-A9F9-A3AB22AB4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C3FF89A-F144-4BDA-8E46-A0473CC7B9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99651" y="2438399"/>
            <a:ext cx="3429001" cy="38532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Example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Assign small groups to prepare and present on topics like surgical pathology or patient safety, with peer evaluations factored into grades.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Why It’s Resistant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Collaboration ensures multiple inputs, and peer evaluations hold individuals accountable for their contributions. </a:t>
            </a:r>
          </a:p>
        </p:txBody>
      </p:sp>
      <p:pic>
        <p:nvPicPr>
          <p:cNvPr id="7" name="Picture 6" descr="A person wearing a mask and gloves standing in a room&#10;&#10;Description automatically generated">
            <a:extLst>
              <a:ext uri="{FF2B5EF4-FFF2-40B4-BE49-F238E27FC236}">
                <a16:creationId xmlns:a16="http://schemas.microsoft.com/office/drawing/2014/main" id="{C362C4BD-B6C8-4919-9E64-E23717B62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091"/>
          <a:stretch/>
        </p:blipFill>
        <p:spPr>
          <a:xfrm>
            <a:off x="4572885" y="10"/>
            <a:ext cx="457111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92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3A678-65B3-4D0D-8910-96C62DEBB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16" y="566382"/>
            <a:ext cx="3400536" cy="1550284"/>
          </a:xfrm>
        </p:spPr>
        <p:txBody>
          <a:bodyPr>
            <a:normAutofit/>
          </a:bodyPr>
          <a:lstStyle/>
          <a:p>
            <a:r>
              <a:rPr lang="en-US" dirty="0"/>
              <a:t>Sequential Assessments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CF6C96-4596-4D83-A9F9-A3AB22AB4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C17F56D-8D7E-46B3-8449-695FC827F5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99651" y="2438399"/>
            <a:ext cx="3429001" cy="38532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Example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Break assessments into stages, such as diagnosing a sterile field breach, followed by proposing solutions, and finally reflecting on the situation.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Why It’s Resistant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Multi-part assessments ensure students must understand the process and not just the final answer. </a:t>
            </a:r>
          </a:p>
        </p:txBody>
      </p:sp>
      <p:pic>
        <p:nvPicPr>
          <p:cNvPr id="6" name="Picture 5" descr="A person in a surgical gown&#10;&#10;Description automatically generated">
            <a:extLst>
              <a:ext uri="{FF2B5EF4-FFF2-40B4-BE49-F238E27FC236}">
                <a16:creationId xmlns:a16="http://schemas.microsoft.com/office/drawing/2014/main" id="{1BA98FB9-4064-4BC2-9B6A-C3AAFB6CD1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86" r="7366"/>
          <a:stretch/>
        </p:blipFill>
        <p:spPr>
          <a:xfrm>
            <a:off x="4572885" y="10"/>
            <a:ext cx="457111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05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14BE-4A29-4099-A68C-479BE624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04" y="365760"/>
            <a:ext cx="4568571" cy="1325562"/>
          </a:xfrm>
        </p:spPr>
        <p:txBody>
          <a:bodyPr>
            <a:normAutofit/>
          </a:bodyPr>
          <a:lstStyle/>
          <a:p>
            <a:r>
              <a:rPr lang="en-US" sz="2800"/>
              <a:t>Video-Based Role Play/Proctored Simulated Exams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85C7D1F-F556-4ED1-92C0-FB0667D0FA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46404" y="2005739"/>
            <a:ext cx="4568571" cy="41743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Example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Ask students to record themselves responding to prompts, such as demonstrating how to respond to a contaminated glove or explaining how to set up for a laparoscopic procedure.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Why It’s Resistant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: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Video assessments capture real-time problem-solving and physical actions, making it difficult to fake or cheat.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Example: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en-US" altLang="en-US" sz="1400">
                <a:latin typeface="Arial" panose="020B0604020202020204" pitchFamily="34" charset="0"/>
              </a:rPr>
              <a:t>Use simulated OR environments or virtual reality (VR) tools to evaluate skills like instrument passing, positioning, and communication.</a:t>
            </a:r>
            <a:endParaRPr kumimoji="0" lang="en-US" altLang="en-US" sz="14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en-US" altLang="en-US" sz="1400" b="1">
                <a:latin typeface="Arial" panose="020B0604020202020204" pitchFamily="34" charset="0"/>
              </a:rPr>
              <a:t>Why It’s Resistant: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Simulations test real-time decision-making, reduce reliance on outside resources or unauthorized assistance.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3" name="Picture 12" descr="A person wearing virtual reality headset&#10;&#10;Description automatically generated">
            <a:extLst>
              <a:ext uri="{FF2B5EF4-FFF2-40B4-BE49-F238E27FC236}">
                <a16:creationId xmlns:a16="http://schemas.microsoft.com/office/drawing/2014/main" id="{F8BD8A57-8502-499C-BC50-675AAF35AA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493" b="21666"/>
          <a:stretch/>
        </p:blipFill>
        <p:spPr>
          <a:xfrm rot="5400000">
            <a:off x="3707078" y="2095798"/>
            <a:ext cx="6858000" cy="26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28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A5726-8C44-48A1-9895-A30E22D5C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</p:spPr>
        <p:txBody>
          <a:bodyPr>
            <a:normAutofit/>
          </a:bodyPr>
          <a:lstStyle/>
          <a:p>
            <a:r>
              <a:rPr lang="en-US" dirty="0"/>
              <a:t>Dynamic "What Would You Do Next?" Questions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1706513-D85D-4D9F-A694-012510BAA3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46404" y="1933575"/>
            <a:ext cx="3301131" cy="42465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Example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Use branching questions where each answer leads to a new scenario. For example, "The surgeon requests a clamp that is unavailable. What do you do next?"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Why It’s Resistant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Students must adapt their answers based on initial choices, reducing the likelihood of sharing answers. </a:t>
            </a:r>
          </a:p>
        </p:txBody>
      </p:sp>
      <p:pic>
        <p:nvPicPr>
          <p:cNvPr id="8" name="Graphic 7" descr="Workflow">
            <a:extLst>
              <a:ext uri="{FF2B5EF4-FFF2-40B4-BE49-F238E27FC236}">
                <a16:creationId xmlns:a16="http://schemas.microsoft.com/office/drawing/2014/main" id="{37485A55-ECDD-04F9-4FF3-0DE718A42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9" y="1950778"/>
            <a:ext cx="3605465" cy="360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68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</p:spPr>
        <p:txBody>
          <a:bodyPr>
            <a:normAutofit/>
          </a:bodyPr>
          <a:lstStyle/>
          <a:p>
            <a:r>
              <a:t>Fostering a Culture of Integrity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2F0B5C-E977-5C09-4FD5-6BA9A3D61C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590388"/>
              </p:ext>
            </p:extLst>
          </p:nvPr>
        </p:nvGraphicFramePr>
        <p:xfrm>
          <a:off x="946547" y="2013054"/>
          <a:ext cx="6582997" cy="42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5143500"/>
            <a:ext cx="7269480" cy="1325562"/>
          </a:xfrm>
        </p:spPr>
        <p:txBody>
          <a:bodyPr>
            <a:normAutofit/>
          </a:bodyPr>
          <a:lstStyle/>
          <a:p>
            <a:r>
              <a:t>Monitoring in High-Tech Environments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53C71C-EE3C-44D8-8587-9A4D9D5CC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42D419-DBB3-9365-00C7-5380EF383C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03523"/>
              </p:ext>
            </p:extLst>
          </p:nvPr>
        </p:nvGraphicFramePr>
        <p:xfrm>
          <a:off x="946547" y="462337"/>
          <a:ext cx="69193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</p:spPr>
        <p:txBody>
          <a:bodyPr>
            <a:normAutofit/>
          </a:bodyPr>
          <a:lstStyle/>
          <a:p>
            <a:r>
              <a:t>Addressing Violations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16A7B6-C09B-5A95-C2C7-95D6E9BACF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966089"/>
              </p:ext>
            </p:extLst>
          </p:nvPr>
        </p:nvGraphicFramePr>
        <p:xfrm>
          <a:off x="946547" y="2013054"/>
          <a:ext cx="6582997" cy="42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6248C8-0720-48AB-91BA-5F530BB4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656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3" y="365760"/>
            <a:ext cx="7393787" cy="1325562"/>
          </a:xfrm>
        </p:spPr>
        <p:txBody>
          <a:bodyPr>
            <a:normAutofit/>
          </a:bodyPr>
          <a:lstStyle/>
          <a:p>
            <a:r>
              <a:t>Objectives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3BEDA7-D0B8-4802-8168-92452653B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EFF34B-7B1A-4F9D-8CEE-A40962BC7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22793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BB8DD6-EC96-A525-6464-A39D66530E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499931"/>
              </p:ext>
            </p:extLst>
          </p:nvPr>
        </p:nvGraphicFramePr>
        <p:xfrm>
          <a:off x="946547" y="2013055"/>
          <a:ext cx="7393643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Case Studies and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Present real-world scenarios of academic dishonesty in surgical technology.</a:t>
            </a:r>
          </a:p>
          <a:p>
            <a:r>
              <a:t>- Discuss potential responses and preventative measures with the audience.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F0DE6-759E-41B5-8ABD-29B5550A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1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C16E7D-727C-C62F-9433-07843EA08A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902347"/>
              </p:ext>
            </p:extLst>
          </p:nvPr>
        </p:nvGraphicFramePr>
        <p:xfrm>
          <a:off x="946404" y="1828801"/>
          <a:ext cx="644652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1854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16AA3-7997-4AA5-95A5-3CC1B933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</p:spPr>
        <p:txBody>
          <a:bodyPr>
            <a:normAutofit/>
          </a:bodyPr>
          <a:lstStyle/>
          <a:p>
            <a:r>
              <a:rPr lang="en-US"/>
              <a:t>Case Study 2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D2697F-917E-7B7E-7AF5-0953EC5F76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567454"/>
              </p:ext>
            </p:extLst>
          </p:nvPr>
        </p:nvGraphicFramePr>
        <p:xfrm>
          <a:off x="946547" y="2013055"/>
          <a:ext cx="6589301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9545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95E79-47D1-4FFB-A40A-55C99535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</p:spPr>
        <p:txBody>
          <a:bodyPr>
            <a:normAutofit/>
          </a:bodyPr>
          <a:lstStyle/>
          <a:p>
            <a:r>
              <a:rPr lang="en-US" dirty="0"/>
              <a:t>Case Study 3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0B10DD-BBFA-DCD8-1A33-FFE2CB18CF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080509"/>
              </p:ext>
            </p:extLst>
          </p:nvPr>
        </p:nvGraphicFramePr>
        <p:xfrm>
          <a:off x="946547" y="2013055"/>
          <a:ext cx="6589301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6808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</p:spPr>
        <p:txBody>
          <a:bodyPr>
            <a:normAutofit/>
          </a:bodyPr>
          <a:lstStyle/>
          <a:p>
            <a:r>
              <a:t>Conclusion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A2ED1A-9D25-205F-B77F-5C85494ADB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213118"/>
              </p:ext>
            </p:extLst>
          </p:nvPr>
        </p:nvGraphicFramePr>
        <p:xfrm>
          <a:off x="946547" y="2013054"/>
          <a:ext cx="6582997" cy="42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ACBE00-0221-433D-8EA5-D9D7B45F3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FB0C39A-F8CA-4A79-AFFC-E9780FB19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ey room full of question marks with an opening going out">
            <a:extLst>
              <a:ext uri="{FF2B5EF4-FFF2-40B4-BE49-F238E27FC236}">
                <a16:creationId xmlns:a16="http://schemas.microsoft.com/office/drawing/2014/main" id="{24437B0F-6F37-88DA-AD74-AF80AF7E82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7042" r="3957" b="-2"/>
          <a:stretch/>
        </p:blipFill>
        <p:spPr>
          <a:xfrm>
            <a:off x="20" y="-2"/>
            <a:ext cx="91439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7200"/>
              <a:t>Questions and Discussion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774" y="365760"/>
            <a:ext cx="4498258" cy="1325562"/>
          </a:xfrm>
        </p:spPr>
        <p:txBody>
          <a:bodyPr>
            <a:normAutofit/>
          </a:bodyPr>
          <a:lstStyle/>
          <a:p>
            <a:r>
              <a:rPr lang="en-US" sz="3400"/>
              <a:t>Understanding Academic Dishonesty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C2BF78-EE5B-49C7-ADD9-58CDBD13E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354" y="2005739"/>
            <a:ext cx="4511678" cy="4174398"/>
          </a:xfrm>
        </p:spPr>
        <p:txBody>
          <a:bodyPr>
            <a:normAutofit/>
          </a:bodyPr>
          <a:lstStyle/>
          <a:p>
            <a:r>
              <a:rPr lang="en-US" sz="1700"/>
              <a:t>- **Definition**: Any form of cheating, plagiarism, or misrepresentation in academic work.</a:t>
            </a:r>
          </a:p>
          <a:p>
            <a:r>
              <a:rPr lang="en-US" sz="1700"/>
              <a:t>- Common forms in high-tech environments:</a:t>
            </a:r>
          </a:p>
          <a:p>
            <a:r>
              <a:rPr lang="en-US" sz="1700"/>
              <a:t>  - Sharing test answers via smartphones.</a:t>
            </a:r>
          </a:p>
          <a:p>
            <a:r>
              <a:rPr lang="en-US" sz="1700"/>
              <a:t>  - Unauthorized use of smartwatches or devices.</a:t>
            </a:r>
          </a:p>
          <a:p>
            <a:r>
              <a:rPr lang="en-US" sz="1700"/>
              <a:t>  - Copy-pasting from online sources.</a:t>
            </a:r>
          </a:p>
          <a:p>
            <a:r>
              <a:rPr lang="en-US" sz="1700"/>
              <a:t>  - Misuse of simulation tools or clinical assessments.</a:t>
            </a:r>
          </a:p>
        </p:txBody>
      </p:sp>
      <p:pic>
        <p:nvPicPr>
          <p:cNvPr id="7" name="Picture 4" descr="An abstract design with lines and financial symbols">
            <a:extLst>
              <a:ext uri="{FF2B5EF4-FFF2-40B4-BE49-F238E27FC236}">
                <a16:creationId xmlns:a16="http://schemas.microsoft.com/office/drawing/2014/main" id="{ACEF1779-0407-2C6C-16AE-FD08DAD356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634" r="33525"/>
          <a:stretch/>
        </p:blipFill>
        <p:spPr>
          <a:xfrm>
            <a:off x="5654016" y="10"/>
            <a:ext cx="3489984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</p:spPr>
        <p:txBody>
          <a:bodyPr>
            <a:normAutofit/>
          </a:bodyPr>
          <a:lstStyle/>
          <a:p>
            <a:r>
              <a:t>Challenges in Surgical Technology Education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CA8239-DE87-5D3B-9A2B-4E22C0804A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345025"/>
              </p:ext>
            </p:extLst>
          </p:nvPr>
        </p:nvGraphicFramePr>
        <p:xfrm>
          <a:off x="946547" y="2013054"/>
          <a:ext cx="6582997" cy="42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84F1F-8C05-4227-9FE6-12F6CB912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19" y="214686"/>
            <a:ext cx="7794465" cy="681506"/>
          </a:xfrm>
        </p:spPr>
        <p:txBody>
          <a:bodyPr/>
          <a:lstStyle/>
          <a:p>
            <a:r>
              <a:rPr lang="en-US" dirty="0"/>
              <a:t>Common Cheat Sites and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FAA07-03F3-4875-BA35-9D8814492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19" y="896192"/>
            <a:ext cx="7794465" cy="5830611"/>
          </a:xfrm>
        </p:spPr>
        <p:txBody>
          <a:bodyPr>
            <a:normAutofit fontScale="70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Chegg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it’s used: </a:t>
            </a:r>
          </a:p>
          <a:p>
            <a:pPr marL="27432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use Chegg Study to upload questions from exams or assignments and receive step-by-step solutions, often in real-time during assessments.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Mitigation Tip:</a:t>
            </a:r>
          </a:p>
          <a:p>
            <a:pPr marL="27432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Incorporate open-ended or application-based questions that cannot be directly answered by Chegg’s resources.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Quizlet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it’s used: </a:t>
            </a:r>
          </a:p>
          <a:p>
            <a:pPr marL="27432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search for answers to exams, quizzes, or assignments that others have uploaded. Quizlet also allows users to create and share flashcards, which can contain exact answers.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Mitigation Tip: </a:t>
            </a:r>
          </a:p>
          <a:p>
            <a:pPr marL="27432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Regularly check Quizlet for content related to your course and request removal of unauthorized materials.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 Hero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it’s used: </a:t>
            </a:r>
          </a:p>
          <a:p>
            <a:pPr marL="27432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platform allows students to upload and access a wide range of course materials, including past exams, assignments, and study guides. Many students use it to search for answers or "study" exam questions.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Mitigation Tip: </a:t>
            </a:r>
          </a:p>
          <a:p>
            <a:pPr marL="27432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 students to submit work in their own words and create unique assignments each semester.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Photomath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it’s used: </a:t>
            </a:r>
          </a:p>
          <a:p>
            <a:pPr marL="27432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use this app to solve math problems by taking a picture of the problem. It provides step-by-step solutions for equations and word problems.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Mitigation Tip: </a:t>
            </a:r>
          </a:p>
          <a:p>
            <a:pPr marL="27432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 students to show all their work and reasoning for math-based assessments.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Socratic by Google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it’s used: </a:t>
            </a:r>
          </a:p>
          <a:p>
            <a:pPr marL="27432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use Socratic to take pictures of questions, and the app searches the web for relevant answers or explanations.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Mitigation Tip: </a:t>
            </a:r>
          </a:p>
          <a:p>
            <a:pPr marL="27432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assessments that involve critical thinking or unique scenarios not easily searchable online.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58EC8D-68D1-4138-B719-BE00C78AD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91554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4579E4-5B5F-42C9-B08F-A904C81B1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2811"/>
            <a:ext cx="1917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C4D53-1D61-4716-9FFB-7BD22E833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992178" y="2514944"/>
            <a:ext cx="3790950" cy="1955108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Common Cheat Sites and Apps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2ABAE1-657C-4A9A-A162-B44941DE7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289" y="151075"/>
            <a:ext cx="6209969" cy="6599582"/>
          </a:xfrm>
          <a:noFill/>
        </p:spPr>
        <p:txBody>
          <a:bodyPr anchor="t">
            <a:normAutofit fontScale="92500" lnSpcReduction="20000"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Reddit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it’s used: </a:t>
            </a:r>
          </a:p>
          <a:p>
            <a:pPr marL="274320" lvl="1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post questions from assignments or exams and receive answers from Reddit users, often very quickly.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Mitigation Tip: </a:t>
            </a:r>
          </a:p>
          <a:p>
            <a:pPr marL="274320" lvl="1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 questions that are personalized or scenario-based to make them harder to share or answer in generic forums.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Brainly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it’s used: </a:t>
            </a:r>
          </a:p>
          <a:p>
            <a:pPr marL="274320" lvl="1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 to Chegg and Course Hero, Brainly allows students to post questions and receive community-sourced answers. The platform also provides pre-answered questions in its database.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Mitigation Tip: </a:t>
            </a:r>
          </a:p>
          <a:p>
            <a:pPr marL="274320" lvl="1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 Brainly for course-specific content and design open-book assessments that emphasize reasoning over recall.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Writing Tools (e.g.,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ChatGPT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Jasper AI)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it’s used: </a:t>
            </a:r>
          </a:p>
          <a:p>
            <a:pPr marL="274320" lvl="1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use AI to generate essays, short answers, or even creative responses to assignments, bypassing the effort of writing themselves.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Mitigation Tip: </a:t>
            </a:r>
          </a:p>
          <a:p>
            <a:pPr marL="274320" lvl="1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plagiarism detection software that detects AI-generated content (e.g., Turnitin's AI detection features) and design assignments that require personal reflections or references to in-class discussions.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Study.com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it’s used: </a:t>
            </a:r>
          </a:p>
          <a:p>
            <a:pPr marL="274320" lvl="1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 detailed answers to questions in a variety of subjects, often mirroring the content of college-level courses.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Mitigation Tip: </a:t>
            </a:r>
          </a:p>
          <a:p>
            <a:pPr marL="274320" lvl="1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assessments based on in-class discussions, personal reflections, or unique scenarios.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Discord/WhatsApp/Group Chats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it’s used: </a:t>
            </a:r>
          </a:p>
          <a:p>
            <a:pPr marL="274320" lvl="1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create private group chats to share answers, discuss exams, or collaborate during assessments.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Mitigation Tip: </a:t>
            </a:r>
          </a:p>
          <a:p>
            <a:pPr marL="274320" lvl="1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proctoring software for online exams and address the importance of academic integrity in group settings.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1BF6CF-E1B8-4EE2-9AE1-86A58DAFD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526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Impact of Academic Dishonesty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54FA77-B4EA-F751-1CF7-82DD2E36D5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6404" y="1828801"/>
          <a:ext cx="644652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Prevention Strategies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21599C-AD48-89EC-37EC-D833B0AAFD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6404" y="1828801"/>
          <a:ext cx="644652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Technology-Based Solutions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79EEB711-D806-3DF8-F6F5-BC101720D1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6404" y="1828801"/>
          <a:ext cx="644652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79</TotalTime>
  <Words>1666</Words>
  <Application>Microsoft Office PowerPoint</Application>
  <PresentationFormat>On-screen Show (4:3)</PresentationFormat>
  <Paragraphs>205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Schoolbook</vt:lpstr>
      <vt:lpstr>Wingdings 2</vt:lpstr>
      <vt:lpstr>View</vt:lpstr>
      <vt:lpstr>Preventing Academic Dishonesty in High-Tech Environments</vt:lpstr>
      <vt:lpstr>Objectives</vt:lpstr>
      <vt:lpstr>Understanding Academic Dishonesty</vt:lpstr>
      <vt:lpstr>Challenges in Surgical Technology Education</vt:lpstr>
      <vt:lpstr>Common Cheat Sites and Apps</vt:lpstr>
      <vt:lpstr>Common Cheat Sites and Apps</vt:lpstr>
      <vt:lpstr>Impact of Academic Dishonesty</vt:lpstr>
      <vt:lpstr>Prevention Strategies</vt:lpstr>
      <vt:lpstr>Technology-Based Solutions</vt:lpstr>
      <vt:lpstr>Designing Cheating-Resistant Assessments</vt:lpstr>
      <vt:lpstr>Scenario Driven Questions</vt:lpstr>
      <vt:lpstr>Open-Ended Reflection Questions</vt:lpstr>
      <vt:lpstr>Group-Based Assessments with Accountability</vt:lpstr>
      <vt:lpstr>Sequential Assessments</vt:lpstr>
      <vt:lpstr>Video-Based Role Play/Proctored Simulated Exams</vt:lpstr>
      <vt:lpstr>Dynamic "What Would You Do Next?" Questions</vt:lpstr>
      <vt:lpstr>Fostering a Culture of Integrity</vt:lpstr>
      <vt:lpstr>Monitoring in High-Tech Environments</vt:lpstr>
      <vt:lpstr>Addressing Violations</vt:lpstr>
      <vt:lpstr>Case Studies and Scenarios</vt:lpstr>
      <vt:lpstr>Case Study 1</vt:lpstr>
      <vt:lpstr>Case Study 2</vt:lpstr>
      <vt:lpstr>Case Study 3</vt:lpstr>
      <vt:lpstr>Conclusion</vt:lpstr>
      <vt:lpstr>Questions and Discussion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Academic Dishonesty in High-Tech Environments</dc:title>
  <dc:subject/>
  <dc:creator>April N. Kesler</dc:creator>
  <cp:keywords/>
  <dc:description>generated using python-pptx</dc:description>
  <cp:lastModifiedBy>April</cp:lastModifiedBy>
  <cp:revision>10</cp:revision>
  <dcterms:created xsi:type="dcterms:W3CDTF">2013-01-27T09:14:16Z</dcterms:created>
  <dcterms:modified xsi:type="dcterms:W3CDTF">2025-01-24T16:05:43Z</dcterms:modified>
  <cp:category/>
</cp:coreProperties>
</file>